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2"/>
  </p:notesMasterIdLst>
  <p:sldIdLst>
    <p:sldId id="321" r:id="rId2"/>
    <p:sldId id="316" r:id="rId3"/>
    <p:sldId id="323" r:id="rId4"/>
    <p:sldId id="325" r:id="rId5"/>
    <p:sldId id="317" r:id="rId6"/>
    <p:sldId id="322" r:id="rId7"/>
    <p:sldId id="324" r:id="rId8"/>
    <p:sldId id="318" r:id="rId9"/>
    <p:sldId id="319" r:id="rId10"/>
    <p:sldId id="320" r:id="rId11"/>
  </p:sldIdLst>
  <p:sldSz cx="9144000" cy="6858000" type="screen4x3"/>
  <p:notesSz cx="6858000" cy="9144000"/>
  <p:custDataLst>
    <p:tags r:id="rId13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9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4605" y="3535680"/>
            <a:ext cx="9150350" cy="278638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詞曲：任乾宇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196975"/>
            <a:ext cx="9135110" cy="10560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那一天</a:t>
            </a:r>
            <a:endParaRPr lang="zh-CN" sz="65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ctr"/>
            <a:endParaRPr lang="zh-CN" altLang="en-US" sz="6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9301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ONE DAY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9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9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" y="8382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帶我 祢帶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You'll bring me, invite me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</a:t>
            </a:r>
            <a:endParaRPr lang="en-US" altLang="zh-CN" sz="33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進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入愛的筵宴所</a:t>
            </a:r>
          </a:p>
          <a:p>
            <a:pPr algn="ctr"/>
            <a:r>
              <a:rPr lang="en-US" altLang="zh-CN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nto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Your banquet house,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以愛為旗 以愛為旗 在我以上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Beneath Your great banner, beneath Your love.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9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6858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</a:t>
            </a:r>
            <a:r>
              <a:rPr lang="en-US" alt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到祢名字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One day</a:t>
            </a:r>
            <a:r>
              <a:rPr lang="en-US" altLang="zh-CN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while lost in darkness, </a:t>
            </a:r>
            <a:endParaRPr lang="en-US" altLang="zh-CN" sz="33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是耶和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華</a:t>
            </a:r>
            <a:endParaRPr 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first heard Your Name:</a:t>
            </a:r>
            <a:endParaRPr lang="zh-CN" altLang="en-US" sz="33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自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有永有的神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AM, the Eternal, </a:t>
            </a:r>
            <a:endParaRPr lang="zh-CN" altLang="en-US" sz="33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祢沒有時間的盡頭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ge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age forever the same.</a:t>
            </a:r>
            <a:endParaRPr lang="zh-CN" altLang="en-US" sz="330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9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6858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</a:t>
            </a:r>
            <a:r>
              <a:rPr lang="en-US" alt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見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到祢容顏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One day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saw Your glory, </a:t>
            </a:r>
            <a:endParaRPr lang="en-US" altLang="zh-CN" sz="33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至聖至榮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ike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that mighty throng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仿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彿站在玻璃海上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On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glassy sea, </a:t>
            </a:r>
            <a:endParaRPr lang="zh-CN" altLang="en-US" sz="33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唱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摩西和羔羊的詩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歌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inging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Moses' ancient song.</a:t>
            </a:r>
            <a:endParaRPr lang="zh-CN" altLang="en-US" sz="330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9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8382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多想 我多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想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longed to be filled with </a:t>
            </a:r>
            <a:endParaRPr lang="en-US" altLang="zh-CN" sz="3300" dirty="0" smtClean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Calibri" panose="020F0502020204030204" charset="0"/>
              <a:ea typeface="GungsuhChe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/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早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早飽得祢慈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愛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/>
                <a:cs typeface="Calibri" panose="020F0502020204030204" charset="0"/>
                <a:sym typeface="汉仪铸字童年体简" panose="00020600040101010101" charset="-122"/>
              </a:rPr>
              <a:t>A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love that knew no bound.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好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叫我一生一世歡呼喜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樂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gave me such gladness; what joy I found!</a:t>
            </a:r>
            <a:endParaRPr lang="zh-CN" altLang="en-US" sz="330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那一天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9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8382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羨慕 我渴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想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soul yearned and fainted </a:t>
            </a:r>
            <a:endParaRPr lang="en-US" altLang="zh-CN" sz="3300" dirty="0" smtClean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Calibri" panose="020F0502020204030204" charset="0"/>
              <a:ea typeface="GungsuhChe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/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和華的院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宇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/>
                <a:cs typeface="Calibri" panose="020F0502020204030204" charset="0"/>
                <a:sym typeface="汉仪铸字童年体简" panose="00020600040101010101" charset="-122"/>
              </a:rPr>
              <a:t>F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or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temple of my Lord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;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心腸 我肉體 向祢呼籲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heart and my flesh cried out for God.</a:t>
            </a:r>
            <a:endParaRPr lang="zh-CN" altLang="en-US" sz="330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9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6858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一天 來到祢面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前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One day I fell before You</a:t>
            </a:r>
            <a:endParaRPr lang="en-US" altLang="zh-CN" sz="33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俯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伏敬拜祢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nd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inclined my ear.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在王面前側耳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were my desire;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我願單單聆聽祢聲音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Yours, the only voice I would hear.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6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9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8382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聘我 祢召我 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called me, betrothed me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</a:t>
            </a:r>
            <a:endParaRPr lang="en-US" altLang="zh-CN" sz="3300" dirty="0" smtClean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做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祢忠貞的新婦</a:t>
            </a:r>
          </a:p>
          <a:p>
            <a:pPr algn="ctr"/>
            <a:r>
              <a:rPr lang="en-US" altLang="zh-CN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be Your faithful bride,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我願意 我願意 我在這裏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be in Your presence; Lord, here am I!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7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9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" y="9144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啊 我在這裏 哦 舉起我的心</a:t>
            </a:r>
          </a:p>
          <a:p>
            <a:pPr algn="ctr"/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我神 我的王 我在這裏</a:t>
            </a:r>
          </a:p>
          <a:p>
            <a:pPr algn="ctr"/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舉起我雙臂 哦 舉起我的心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我神 我的王 我在這裏 哦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[即興]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8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9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685800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一天 祢從天降臨 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One day the trump will sound</a:t>
            </a: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</a:t>
            </a:r>
            <a:endParaRPr lang="en-US" altLang="zh-CN" sz="3300" dirty="0" smtClean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提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我到雲裏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rom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heaven You'll descend;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與祢空中相遇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Rising, I shall meet You,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赴羔羊婚筵不再分離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ith You for all time without end.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622</Words>
  <Application>WPS 演示</Application>
  <PresentationFormat>On-screen Show (4:3)</PresentationFormat>
  <Paragraphs>123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默认设计模板</vt:lpstr>
      <vt:lpstr>《一粒麥子》專輯  詞曲：任乾宇  English Lyrics: Steven Ngai   </vt:lpstr>
      <vt:lpstr>   </vt:lpstr>
      <vt:lpstr>   </vt:lpstr>
      <vt:lpstr>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41</cp:revision>
  <dcterms:created xsi:type="dcterms:W3CDTF">2023-04-13T07:18:00Z</dcterms:created>
  <dcterms:modified xsi:type="dcterms:W3CDTF">2023-05-06T00:51:11Z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