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sldIdLst>
    <p:sldId id="321" r:id="rId2"/>
    <p:sldId id="316" r:id="rId3"/>
    <p:sldId id="323" r:id="rId4"/>
    <p:sldId id="325" r:id="rId5"/>
    <p:sldId id="322" r:id="rId6"/>
    <p:sldId id="324" r:id="rId7"/>
    <p:sldId id="318" r:id="rId8"/>
    <p:sldId id="319" r:id="rId9"/>
    <p:sldId id="320" r:id="rId10"/>
  </p:sldIdLst>
  <p:sldSz cx="9144000" cy="6858000" type="screen4x3"/>
  <p:notesSz cx="6858000" cy="9144000"/>
  <p:custDataLst>
    <p:tags r:id="rId12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9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10" name="标题 3073"/>
          <p:cNvSpPr>
            <a:spLocks noGrp="1"/>
          </p:cNvSpPr>
          <p:nvPr>
            <p:ph type="ctrTitle"/>
          </p:nvPr>
        </p:nvSpPr>
        <p:spPr>
          <a:xfrm>
            <a:off x="-15240" y="2997200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詞曲：任乾宇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sz="2500">
              <a:latin typeface="DFKai-SB" panose="03000509000000000000" charset="-120"/>
              <a:ea typeface="DFKai-SB" panose="03000509000000000000" charset="-120"/>
            </a:endParaRPr>
          </a:p>
        </p:txBody>
      </p:sp>
      <p:sp>
        <p:nvSpPr>
          <p:cNvPr id="11" name="文本框 1"/>
          <p:cNvSpPr txBox="1"/>
          <p:nvPr/>
        </p:nvSpPr>
        <p:spPr>
          <a:xfrm>
            <a:off x="0" y="1772920"/>
            <a:ext cx="9135110" cy="10699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6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那一天</a:t>
            </a:r>
          </a:p>
          <a:p>
            <a:pPr algn="ctr"/>
            <a:endParaRPr lang="en-US" altLang="zh-CN" sz="4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6858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</a:t>
            </a:r>
            <a:r>
              <a:rPr lang="en-US" alt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到祢名字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是耶和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華</a:t>
            </a:r>
            <a:endParaRPr 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自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有永有的神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祢沒有時間的盡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頭</a:t>
            </a:r>
            <a:endParaRPr lang="zh-CN" altLang="en-US" sz="47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6858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</a:t>
            </a:r>
            <a:r>
              <a:rPr lang="en-US" alt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見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到祢容顏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至聖至榮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仿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彿站在玻璃海上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唱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摩西和羔羊的詩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歌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6858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</a:pPr>
            <a:endParaRPr lang="en-US" altLang="zh-CN" sz="47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多想 我多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想</a:t>
            </a:r>
            <a:r>
              <a:rPr lang="en-US" altLang="zh-CN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早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早飽得祢慈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愛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好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叫我一生一世歡呼喜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樂</a:t>
            </a:r>
            <a:endParaRPr lang="en-US" altLang="zh-CN" sz="47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</a:pPr>
            <a:endParaRPr lang="en-US" altLang="zh-CN" sz="30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我羨慕 我渴想</a:t>
            </a:r>
            <a:r>
              <a:rPr lang="en-US" altLang="zh-CN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耶和華的院宇</a:t>
            </a:r>
          </a:p>
          <a:p>
            <a:pPr algn="ctr">
              <a:lnSpc>
                <a:spcPct val="85000"/>
              </a:lnSpc>
            </a:pPr>
            <a:endParaRPr lang="zh-CN" altLang="en-US" sz="30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我心腸 我肉體 向祢呼籲</a:t>
            </a:r>
          </a:p>
          <a:p>
            <a:pPr algn="ctr"/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1&amp;2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6858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一天 來到祢面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前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俯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伏敬拜祢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在王面前側耳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我願單單聆聽祢聲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音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8382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聘我 祢召我 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做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祢忠貞的新婦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我願意 我願意 我在這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裏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" y="9144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啊 我在這裏 哦 舉起我的心</a:t>
            </a:r>
          </a:p>
          <a:p>
            <a:pPr algn="ctr"/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我神 我的王 我在這裏</a:t>
            </a:r>
          </a:p>
          <a:p>
            <a:pPr algn="ctr"/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舉起我雙臂 哦 舉起我的心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我神 我的王 我在這裏 哦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[即興]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7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68580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一天 祢從天降臨 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提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我到雲裏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與祢空中相遇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赴羔羊婚筵不再分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離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那一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8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" y="838200"/>
            <a:ext cx="914400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帶我 祢帶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endParaRPr lang="en-US" altLang="zh-CN" sz="47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GungsuhChe"/>
              <a:sym typeface="汉仪铸字童年体简" panose="00020600040101010101" charset="-122"/>
            </a:endParaRPr>
          </a:p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進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入愛的筵宴所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以愛為旗 以愛為旗 在我以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上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401</Words>
  <Application>WPS 演示</Application>
  <PresentationFormat>On-screen Show (4:3)</PresentationFormat>
  <Paragraphs>94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默认设计模板</vt:lpstr>
      <vt:lpstr>《一粒麥子》專輯  詞曲：任乾宇  </vt:lpstr>
      <vt:lpstr>   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《一粒麥子》專輯  詞曲：任乾宇  English Lyrics: Steven Ngai   </dc:title>
  <dc:creator>Administrator</dc:creator>
  <cp:lastModifiedBy>Wendy Liu</cp:lastModifiedBy>
  <cp:revision>43</cp:revision>
  <dcterms:created xsi:type="dcterms:W3CDTF">2023-04-13T07:18:00Z</dcterms:created>
  <dcterms:modified xsi:type="dcterms:W3CDTF">2023-05-06T01:00:16Z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