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2"/>
    <p:sldId id="297" r:id="rId3"/>
    <p:sldId id="327" r:id="rId4"/>
    <p:sldId id="328" r:id="rId5"/>
    <p:sldId id="329" r:id="rId6"/>
    <p:sldId id="330" r:id="rId7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16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3429000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《聖善夜》專輯</a:t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en-US" altLang="zh-CN" sz="15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英國民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謠  詞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：</a:t>
            </a: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William C Dix </a:t>
            </a:r>
            <a:r>
              <a:rPr lang="en-US" altLang="zh-CN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/>
            </a:r>
            <a:br>
              <a:rPr lang="en-US" altLang="zh-CN" sz="30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</a:br>
            <a:r>
              <a:rPr lang="zh-CN" altLang="en-US" sz="3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中文翻譯、橋段詞曲：林婉容</a:t>
            </a:r>
            <a:r>
              <a:rPr lang="en-US" altLang="zh-CN" sz="2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en-US" altLang="zh-CN" sz="2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1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1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6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CCLI # </a:t>
            </a:r>
            <a:r>
              <a:rPr sz="26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707542</a:t>
            </a:r>
            <a:r>
              <a:rPr lang="en-US" sz="26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4</a:t>
            </a:r>
            <a:r>
              <a:rPr lang="zh-CN" sz="2600" kern="1200" baseline="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 </a:t>
            </a: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4605" y="1412875"/>
            <a:ext cx="9142730" cy="12426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6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這位奇妙嬰孩是誰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這位奇妙嬰孩是誰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這位奇妙嬰孩是誰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馬利亞懷中安睡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夜半天使歌聲甜美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歡迎祂降臨人間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這位奇妙嬰孩是誰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 看 基督我王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牧人讚美 天使頌揚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來 來 屈膝敬拜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至聖嬰孩新生王</a:t>
            </a: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這位奇妙嬰孩是誰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這位奇妙嬰孩是誰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馬利亞懷中安睡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看似貧賤 看似卑微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萬有主當受敬畏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這位奇妙嬰孩是誰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高高在上和散那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（2</a:t>
            </a:r>
            <a:r>
              <a:rPr lang="en-US" altLang="zh-CN" sz="4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0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）</a:t>
            </a:r>
            <a:endParaRPr lang="zh-CN" sz="4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這位奇妙嬰孩是誰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9060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獻上黃金 沒藥 乳香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不論尊卑齊仰望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道成肉身 帶來救恩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萬心當尊祂為王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259</Words>
  <Application>WPS 演示</Application>
  <PresentationFormat>On-screen Show (4:3)</PresentationFormat>
  <Paragraphs>56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《聖善夜》專輯  曲：英國民謠  詞：William C Dix  中文翻譯、橋段詞曲：林婉容  CCLI # 7075424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38</cp:revision>
  <dcterms:created xsi:type="dcterms:W3CDTF">2023-04-13T07:18:00Z</dcterms:created>
  <dcterms:modified xsi:type="dcterms:W3CDTF">2023-05-03T19:31:25Z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