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2"/>
    <p:sldId id="289" r:id="rId3"/>
    <p:sldId id="277" r:id="rId4"/>
    <p:sldId id="290" r:id="rId5"/>
    <p:sldId id="283" r:id="rId6"/>
    <p:sldId id="291" r:id="rId7"/>
    <p:sldId id="278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14134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曲：天音麗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娜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：天音志飛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跟</a:t>
            </a:r>
            <a:r>
              <a:rPr lang="zh-CN" altLang="en-US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隨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到</a:t>
            </a:r>
            <a:r>
              <a:rPr lang="zh-CN" sz="8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底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耶穌我要稱謝祢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因祢來堅固我心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賜給我勝過困難的勇氣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我要來尊崇祢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耶穌我要稱謝祢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因使我剛強站立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賜給我抵擋仇敵的能力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使我戰勝恐懼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感謝祢保守我的心</a:t>
            </a: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感謝祢堅固我的靈</a:t>
            </a: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我要來尊崇祢聖名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耶穌祢是我唯一</a:t>
            </a: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我一生緊跟隨祢</a:t>
            </a:r>
          </a:p>
          <a:p>
            <a:pPr algn="ctr"/>
            <a:r>
              <a:rPr lang="en-US" altLang="zh-CN" sz="4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堅定不移永不放棄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耶穌祢是我唯一</a:t>
            </a:r>
          </a:p>
          <a:p>
            <a:pPr algn="ctr"/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我一生緊跟隨祢</a:t>
            </a:r>
          </a:p>
          <a:p>
            <a:pPr algn="ctr"/>
            <a:r>
              <a:rPr lang="en-US" altLang="zh-CN" sz="4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頌讚榮耀全都歸祢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205355"/>
            <a:ext cx="914273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永遠不與祢分離 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跟隨到底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[結尾]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270</Words>
  <Application>WPS 演示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《祢與我同在》專輯  曲：天音麗娜 詞：天音志飛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2023-10-28T03:30:45Z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