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78" y="-618"/>
      </p:cViewPr>
      <p:guideLst>
        <p:guide orient="horz" pos="2206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</a:t>
            </a:r>
            <a:r>
              <a:rPr lang="en-US" alt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Steven </a:t>
            </a:r>
            <a:r>
              <a:rPr lang="en-US" altLang="zh-CN" sz="25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Ngai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</a:p>
          <a:p>
            <a:pPr algn="ctr"/>
            <a:r>
              <a:rPr lang="zh-CN" sz="3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 US RISE, LET US SOAR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890"/>
            <a:ext cx="9154795" cy="58705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不管黑夜有多長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uncertain is the way,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前方的路有多難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unending is the night,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求賜信心的翅膀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rise on wings of faith;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與祢一起飛翔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join You in flight.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經風暴 過海洋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us rise, let us soar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我要與祢飛翔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the storm, o'er the sea.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我雖軟弱 主是我剛強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Your power, I will have no fear.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665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是患難中盼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my refuge and my strength,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Always there in times of need,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forever You shelter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228</Words>
  <Application>WPS 演示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2023-10-28T19:23:35Z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