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98" r:id="rId3"/>
    <p:sldId id="306" r:id="rId4"/>
    <p:sldId id="307" r:id="rId5"/>
    <p:sldId id="308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9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9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919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484630"/>
            <a:ext cx="9156700" cy="132207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與祢一起飛翔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與祢一起飛翔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25780"/>
            <a:ext cx="9154795" cy="53536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管黑夜有多長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前方的路有多難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求賜信心的翅膀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與祢一起飛翔</a:t>
            </a:r>
            <a:r>
              <a:rPr lang="en-US" altLang="zh-CN" sz="5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與祢一起飛翔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經風暴 過海洋</a:t>
            </a:r>
          </a:p>
          <a:p>
            <a:pPr algn="ctr"/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我要與祢飛翔</a:t>
            </a:r>
          </a:p>
          <a:p>
            <a:pPr algn="ctr"/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我雖軟弱 主是我剛強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與祢一起飛翔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是患難中盼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望</a:t>
            </a:r>
          </a:p>
          <a:p>
            <a:pPr algn="ctr"/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又是我喜樂力量</a:t>
            </a:r>
          </a:p>
          <a:p>
            <a:pPr algn="ctr"/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是我永遠的避風港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與祢一起飛翔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3b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</a:t>
            </a:r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患難盼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望</a:t>
            </a:r>
          </a:p>
          <a:p>
            <a:pPr algn="ctr"/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又是我喜樂力量</a:t>
            </a:r>
          </a:p>
          <a:p>
            <a:pPr algn="ctr"/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是我永遠的避風港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2b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193</Words>
  <Application>WPS 演示</Application>
  <PresentationFormat>On-screen Show (4:3)</PresentationFormat>
  <Paragraphs>45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《奇妙的預備》專輯  詞曲：劉安淑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46</cp:revision>
  <dcterms:created xsi:type="dcterms:W3CDTF">2023-04-13T07:18:00Z</dcterms:created>
  <dcterms:modified xsi:type="dcterms:W3CDTF">2023-10-28T18:30:36Z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