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6" r:id="rId4"/>
    <p:sldId id="307" r:id="rId5"/>
    <p:sldId id="30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管黑夜有多長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前方的路有多難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求賜信心的翅膀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與祢一起飛翔</a:t>
            </a:r>
            <a:r>
              <a:rPr lang="en-US" altLang="zh-CN" sz="5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經風暴 過海洋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我要與祢飛翔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我雖軟弱 主是我剛強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是患難中盼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患難盼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/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193</Words>
  <Application>WPS 演示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2023-10-28T18:30:36Z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