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308" r:id="rId2"/>
    <p:sldId id="298" r:id="rId3"/>
    <p:sldId id="306" r:id="rId4"/>
    <p:sldId id="307" r:id="rId5"/>
  </p:sldIdLst>
  <p:sldSz cx="9144000" cy="6858000" type="screen4x3"/>
  <p:notesSz cx="6858000" cy="9144000"/>
  <p:custDataLst>
    <p:tags r:id="rId7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6" userDrawn="1">
          <p15:clr>
            <a:srgbClr val="A4A3A4"/>
          </p15:clr>
        </p15:guide>
        <p15:guide id="2" pos="288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87" d="100"/>
          <a:sy n="87" d="100"/>
        </p:scale>
        <p:origin x="-78" y="-618"/>
      </p:cViewPr>
      <p:guideLst>
        <p:guide orient="horz" pos="2206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2023/10/28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6350" y="5370830"/>
            <a:ext cx="9150350" cy="112458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《奇妙的預備》專輯</a:t>
            </a:r>
            <a:b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詞曲：劉安</a:t>
            </a:r>
            <a:r>
              <a:rPr lang="zh-CN" sz="35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淑</a:t>
            </a: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en-US" altLang="zh-CN" sz="25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Korean</a:t>
            </a:r>
            <a:r>
              <a:rPr lang="zh-CN" sz="25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 </a:t>
            </a:r>
            <a:r>
              <a:rPr lang="zh-CN" sz="2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Lyrics: Mark</a:t>
            </a:r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3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zh-CN" sz="3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0" y="1180465"/>
            <a:ext cx="9156700" cy="210312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8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與祢一起飛翔</a:t>
            </a:r>
          </a:p>
          <a:p>
            <a:pPr algn="ctr"/>
            <a:r>
              <a:rPr lang="zh-CN" sz="3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같이 날게 하소서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 dirty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 dirty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與祢一起飛翔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8890"/>
            <a:ext cx="9154795" cy="58705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</a:pP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不管黑夜有多長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0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깊은 </a:t>
            </a:r>
            <a:r>
              <a:rPr lang="zh-CN" altLang="en-US" sz="3000" noProof="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어</a:t>
            </a:r>
            <a:r>
              <a:rPr lang="zh-CN" altLang="en-US" sz="30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둠 </a:t>
            </a:r>
            <a:r>
              <a:rPr lang="zh-CN" altLang="en-US" sz="3000" noProof="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속</a:t>
            </a:r>
            <a:r>
              <a:rPr lang="zh-CN" altLang="en-US" sz="30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에도</a:t>
            </a:r>
            <a:endParaRPr lang="zh-CN" altLang="en-US" sz="35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2600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</a:pP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前方的路有多難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0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앞길이 </a:t>
            </a:r>
            <a:r>
              <a:rPr lang="zh-CN" altLang="en-US" sz="3000" noProof="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막</a:t>
            </a:r>
            <a:r>
              <a:rPr lang="zh-CN" altLang="en-US" sz="30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막해도</a:t>
            </a:r>
            <a:endParaRPr lang="zh-CN" altLang="en-US" sz="35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2600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</a:pP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求賜信心的翅膀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0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믿음의 </a:t>
            </a:r>
            <a:r>
              <a:rPr lang="zh-CN" altLang="en-US" sz="3000" noProof="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날</a:t>
            </a:r>
            <a:r>
              <a:rPr lang="zh-CN" altLang="en-US" sz="30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개 </a:t>
            </a:r>
            <a:r>
              <a:rPr lang="zh-CN" altLang="en-US" sz="3000" noProof="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주</a:t>
            </a:r>
            <a:r>
              <a:rPr lang="zh-CN" altLang="en-US" sz="30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사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2600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</a:pP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與祢一起飛翔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0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같이 </a:t>
            </a:r>
            <a:r>
              <a:rPr lang="zh-CN" altLang="en-US" sz="3000" noProof="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날</a:t>
            </a:r>
            <a:r>
              <a:rPr lang="zh-CN" altLang="en-US" sz="30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게 </a:t>
            </a:r>
            <a:r>
              <a:rPr lang="zh-CN" altLang="en-US" sz="3000" noProof="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하</a:t>
            </a:r>
            <a:r>
              <a:rPr lang="zh-CN" altLang="en-US" sz="30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소서</a:t>
            </a: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-2001520" y="1945005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與祢一起飛翔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-635"/>
            <a:ext cx="9154795" cy="42678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spcAft>
                <a:spcPts val="600"/>
              </a:spcAft>
            </a:pP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經風暴 過海洋</a:t>
            </a:r>
            <a:endParaRPr lang="zh-CN" sz="53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30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파도</a:t>
            </a:r>
            <a:r>
              <a:rPr lang="zh-CN" altLang="en-US" sz="3000" noProof="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를  </a:t>
            </a:r>
            <a:r>
              <a:rPr lang="zh-CN" altLang="en-US" sz="30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지나며</a:t>
            </a:r>
          </a:p>
          <a:p>
            <a:pPr algn="ctr">
              <a:spcBef>
                <a:spcPts val="0"/>
              </a:spcBef>
              <a:buClrTx/>
              <a:buSzTx/>
              <a:buFontTx/>
            </a:pPr>
            <a:endParaRPr lang="zh-CN" sz="2600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spcAft>
                <a:spcPts val="600"/>
              </a:spcAft>
            </a:pP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我要與祢飛翔</a:t>
            </a:r>
            <a:endParaRPr lang="zh-CN" sz="53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buClrTx/>
              <a:buSzTx/>
              <a:buFontTx/>
            </a:pPr>
            <a:r>
              <a:rPr lang="zh-CN" altLang="en-US" sz="30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같</a:t>
            </a:r>
            <a:r>
              <a:rPr lang="zh-CN" altLang="en-US" sz="3000" noProof="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이  </a:t>
            </a:r>
            <a:r>
              <a:rPr lang="zh-CN" altLang="en-US" sz="30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날기 </a:t>
            </a:r>
            <a:r>
              <a:rPr lang="zh-CN" altLang="en-US" sz="3000" noProof="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원</a:t>
            </a:r>
            <a:r>
              <a:rPr lang="zh-CN" altLang="en-US" sz="30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해요</a:t>
            </a:r>
          </a:p>
          <a:p>
            <a:pPr algn="ctr">
              <a:spcBef>
                <a:spcPts val="0"/>
              </a:spcBef>
              <a:buClrTx/>
              <a:buSzTx/>
              <a:buFontTx/>
            </a:pPr>
            <a:endParaRPr lang="zh-CN" sz="2600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spcAft>
                <a:spcPts val="600"/>
              </a:spcAft>
            </a:pP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我雖軟弱 主是我剛強</a:t>
            </a:r>
            <a:endParaRPr lang="zh-CN" sz="53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buClrTx/>
              <a:buSzTx/>
              <a:buFontTx/>
            </a:pPr>
            <a:r>
              <a:rPr lang="zh-CN" altLang="en-US" sz="30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연약한 </a:t>
            </a:r>
            <a:r>
              <a:rPr lang="zh-CN" altLang="en-US" sz="3000" noProof="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나의  </a:t>
            </a:r>
            <a:r>
              <a:rPr lang="zh-CN" altLang="en-US" sz="30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강</a:t>
            </a:r>
            <a:r>
              <a:rPr lang="zh-CN" altLang="en-US" sz="3000" noProof="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함  </a:t>
            </a:r>
            <a:r>
              <a:rPr lang="zh-CN" altLang="en-US" sz="30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되시네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-1</a:t>
            </a: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與祢一起飛翔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635"/>
            <a:ext cx="9154795" cy="426656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spcAft>
                <a:spcPts val="600"/>
              </a:spcAft>
            </a:pP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主</a:t>
            </a:r>
            <a:r>
              <a:rPr lang="zh-CN" sz="50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是患難中盼</a:t>
            </a: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望</a:t>
            </a:r>
            <a:endParaRPr lang="zh-CN" sz="53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30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주는 </a:t>
            </a:r>
            <a:r>
              <a:rPr lang="zh-CN" altLang="en-US" sz="3000" noProof="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내  소</a:t>
            </a:r>
            <a:r>
              <a:rPr lang="zh-CN" altLang="en-US" sz="30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망이요</a:t>
            </a:r>
          </a:p>
          <a:p>
            <a:pPr algn="ctr">
              <a:buClrTx/>
              <a:buSzTx/>
              <a:buFontTx/>
            </a:pPr>
            <a:endParaRPr lang="zh-CN" altLang="en-US" sz="26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spcAft>
                <a:spcPts val="600"/>
              </a:spcAft>
            </a:pP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又是我喜樂力量</a:t>
            </a:r>
          </a:p>
          <a:p>
            <a:pPr algn="ctr">
              <a:buClrTx/>
              <a:buSzTx/>
              <a:buFontTx/>
            </a:pPr>
            <a:r>
              <a:rPr lang="zh-CN" altLang="en-US" sz="30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기쁨과 </a:t>
            </a:r>
            <a:r>
              <a:rPr lang="zh-CN" altLang="en-US" sz="3000" noProof="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힘</a:t>
            </a:r>
            <a:r>
              <a:rPr lang="zh-CN" altLang="en-US" sz="30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이시라</a:t>
            </a:r>
          </a:p>
          <a:p>
            <a:pPr algn="ctr">
              <a:buClrTx/>
              <a:buSzTx/>
              <a:buFontTx/>
            </a:pPr>
            <a:endParaRPr lang="zh-CN" altLang="en-US" sz="26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spcAft>
                <a:spcPts val="600"/>
              </a:spcAft>
              <a:buClrTx/>
              <a:buSzTx/>
              <a:buFontTx/>
            </a:pP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是我永遠的避風港</a:t>
            </a:r>
          </a:p>
          <a:p>
            <a:pPr algn="ctr">
              <a:buClrTx/>
              <a:buSzTx/>
              <a:buFontTx/>
            </a:pPr>
            <a:r>
              <a:rPr lang="zh-CN" altLang="en-US" sz="30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영원</a:t>
            </a:r>
            <a:r>
              <a:rPr lang="zh-CN" altLang="en-US" sz="3000" noProof="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한  </a:t>
            </a:r>
            <a:r>
              <a:rPr lang="zh-CN" altLang="en-US" sz="30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나</a:t>
            </a:r>
            <a:r>
              <a:rPr lang="zh-CN" altLang="en-US" sz="3000" noProof="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의  </a:t>
            </a:r>
            <a:r>
              <a:rPr lang="zh-CN" altLang="en-US" sz="30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피난처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-2</a:t>
            </a: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ODg4YzA1NDkzZWUzOWE4M2VjZjZiOWU3NGI0ZjNlZjQ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229</Words>
  <Application>WPS 演示</Application>
  <PresentationFormat>On-screen Show (4:3)</PresentationFormat>
  <Paragraphs>46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默认设计模板</vt:lpstr>
      <vt:lpstr>《奇妙的預備》專輯  詞曲：劉安淑 Korean Lyrics: Mark 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47</cp:revision>
  <dcterms:created xsi:type="dcterms:W3CDTF">2023-04-13T07:18:00Z</dcterms:created>
  <dcterms:modified xsi:type="dcterms:W3CDTF">2023-10-28T19:12:00Z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FC17D9D53E2446AFAA3B231C385A6FFD_12</vt:lpwstr>
  </property>
</Properties>
</file>