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08" r:id="rId2"/>
    <p:sldId id="298" r:id="rId3"/>
    <p:sldId id="306" r:id="rId4"/>
    <p:sldId id="307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7" d="100"/>
          <a:sy n="87" d="100"/>
        </p:scale>
        <p:origin x="-78" y="-618"/>
      </p:cViewPr>
      <p:guideLst>
        <p:guide orient="horz" pos="2206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6350" y="5370830"/>
            <a:ext cx="9150350" cy="112458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</a:t>
            </a:r>
            <a:r>
              <a:rPr lang="zh-CN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淑</a:t>
            </a: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Korean</a:t>
            </a:r>
            <a:r>
              <a:rPr lang="zh-CN" sz="2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 </a:t>
            </a:r>
            <a:r>
              <a:rPr lang="zh-CN" sz="2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Lyrics: Mark</a:t>
            </a: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180465"/>
            <a:ext cx="9156700" cy="21031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8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與祢一起飛翔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GAT-I NAL-GE HA-SO-SEO</a:t>
            </a:r>
            <a:endParaRPr lang="zh-CN" sz="3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與祢一起飛翔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8890"/>
            <a:ext cx="9154795" cy="58705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不管黑夜有多長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Gip-eun eo-dum sok-e-do</a:t>
            </a:r>
            <a:endParaRPr lang="zh-CN" altLang="en-US" sz="35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前方的路有多難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Ap-gil-i mak-mak-hae-do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求賜信心的翅膀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Mit-eum-ui nal-gae ju-sa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與祢一起飛翔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Gat-i nal-ge ha-so-seo</a:t>
            </a: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與祢一起飛翔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-635"/>
            <a:ext cx="9154795" cy="4267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經風暴 過海洋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3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Pa-do-reul ji-na-myeo</a:t>
            </a:r>
          </a:p>
          <a:p>
            <a:pPr algn="ctr">
              <a:buClrTx/>
              <a:buSzTx/>
              <a:buFontTx/>
            </a:pPr>
            <a:endParaRPr lang="zh-CN" sz="300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我要與祢飛翔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Gat-i nal-gi won-hae-yo</a:t>
            </a:r>
          </a:p>
          <a:p>
            <a:pPr algn="ctr">
              <a:buClrTx/>
              <a:buSzTx/>
              <a:buFontTx/>
            </a:pPr>
            <a:endParaRPr lang="zh-CN" sz="300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我雖軟弱 主是我剛強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Yeon-yak-han na-ui gang-ham doe-si-ne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與祢一起飛翔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635"/>
            <a:ext cx="9154795" cy="42665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</a:t>
            </a:r>
            <a:r>
              <a:rPr lang="zh-CN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是患難中盼</a:t>
            </a: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望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3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Ju-neun nae so-mang-i-yo</a:t>
            </a:r>
          </a:p>
          <a:p>
            <a:pPr algn="ctr"/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又是我喜樂力量</a:t>
            </a:r>
          </a:p>
          <a:p>
            <a:pPr algn="ctr"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Gi-peum-kwa him-i-si-ra</a:t>
            </a:r>
          </a:p>
          <a:p>
            <a:pPr algn="ctr"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是我永遠的避風港</a:t>
            </a:r>
          </a:p>
          <a:p>
            <a:pPr algn="ctr"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Yeong-won-han na-ui pi-nan-cheo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180</Words>
  <Application>WPS 演示</Application>
  <PresentationFormat>On-screen Show (4:3)</PresentationFormat>
  <Paragraphs>46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《奇妙的預備》專輯  詞曲：劉安淑 Korean Lyrics: Mark 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46</cp:revision>
  <dcterms:created xsi:type="dcterms:W3CDTF">2023-04-13T07:18:00Z</dcterms:created>
  <dcterms:modified xsi:type="dcterms:W3CDTF">2023-10-28T19:21:34Z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