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Override PartName="/ppt/tags/tag2.xml" ContentType="application/vnd.openxmlformats-officedocument.presentationml.tags+xml"/>
  <Override PartName="/ppt/tags/tag3.xml" ContentType="application/vnd.openxmlformats-officedocument.presentationml.tags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tags/tag1.xml" ContentType="application/vnd.openxmlformats-officedocument.presentationml.tags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91" r:id="rId2"/>
    <p:sldId id="297" r:id="rId3"/>
    <p:sldId id="318" r:id="rId4"/>
    <p:sldId id="306" r:id="rId5"/>
    <p:sldId id="319" r:id="rId6"/>
    <p:sldId id="320" r:id="rId7"/>
    <p:sldId id="321" r:id="rId8"/>
  </p:sldIdLst>
  <p:sldSz cx="9144000" cy="6858000" type="screen4x3"/>
  <p:notesSz cx="6858000" cy="9144000"/>
  <p:custDataLst>
    <p:tags r:id="rId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59" userDrawn="1">
          <p15:clr>
            <a:srgbClr val="A4A3A4"/>
          </p15:clr>
        </p15:guide>
        <p15:guide id="2" pos="28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12" d="100"/>
          <a:sy n="112" d="100"/>
        </p:scale>
        <p:origin x="-114" y="-90"/>
      </p:cViewPr>
      <p:guideLst>
        <p:guide orient="horz" pos="2159"/>
        <p:guide pos="2876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tags" Target="tags/tag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/>
            <a:fld id="{9A0DB2DC-4C9A-4742-B13C-FB6460FD3503}" type="slidenum">
              <a:rPr lang="zh-CN" altLang="en-US">
                <a:latin typeface="Arial" panose="020B0604020202020204" pitchFamily="34" charset="0"/>
              </a:rPr>
              <a:pPr lvl="0"/>
              <a:t>‹#›</a:t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tags" Target="../tags/tag8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635" y="3645535"/>
            <a:ext cx="9143365" cy="2051050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《聲合為一》專輯</a:t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2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/>
            </a:r>
            <a:br>
              <a:rPr lang="zh-CN" sz="2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</a:br>
            <a: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曲：林婉容、施弘美</a:t>
            </a:r>
            <a:br>
              <a:rPr 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altLang="en-US" sz="3500" dirty="0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詞：</a:t>
            </a:r>
            <a:r>
              <a:rPr lang="en-US" altLang="zh-CN" sz="3500" dirty="0" err="1" smtClean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林婉容</a:t>
            </a:r>
            <a:r>
              <a:rPr lang="en-US" altLang="zh-CN" sz="3500" dirty="0" err="1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、白子、熊焰</a:t>
            </a:r>
            <a:r>
              <a:rPr lang="en-US" alt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en-US" altLang="zh-CN" sz="35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2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en-US" altLang="zh-CN" sz="28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CCLI#7144528</a:t>
            </a:r>
            <a:r>
              <a:rPr lang="zh-CN" sz="28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/>
            </a:r>
            <a:br>
              <a:rPr lang="zh-CN" sz="28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</a:br>
            <a:r>
              <a:rPr lang="zh-CN" sz="3500" kern="1200" baseline="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 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14605" y="1412875"/>
            <a:ext cx="9142730" cy="124269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/>
            <a:r>
              <a:rPr lang="zh-CN" sz="85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聲合為一</a:t>
            </a:r>
          </a:p>
        </p:txBody>
      </p:sp>
      <p:sp>
        <p:nvSpPr>
          <p:cNvPr id="7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1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270635"/>
            <a:ext cx="9142730" cy="389064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雖我們來自各族各方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胸中懷著共同的異象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看見活水江河自由流淌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融匯成讚美的海洋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altLang="en-US"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2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248410"/>
            <a:ext cx="9142730" cy="391287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施恩座前我們心連心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聖潔祭司都穿細麻衣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獻上稱謝讚美作為靈祭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從日出到日落之地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聲合為一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3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301750"/>
            <a:ext cx="9144635" cy="445135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我們聲合為一 猶如眾水的聲音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同心獻上合一的禱告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求祢敞開天門 彰顯祢恩惠榮耀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讓萬民回應祢的呼召</a:t>
            </a:r>
            <a:endParaRPr sz="3200" noProof="0" dirty="0"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  <a:uLnTx/>
              <a:uFillTx/>
              <a:latin typeface="Calibri" panose="020F0502020204030204" charset="0"/>
              <a:ea typeface="GungsuhChe" panose="02030609000101010101" charset="-127"/>
              <a:cs typeface="Calibri" panose="020F0502020204030204" charset="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[副歌]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4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-5715" y="1259840"/>
            <a:ext cx="9142730" cy="390144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一個個都重生在這裡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美麗錫安基督是根基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同被建造成為神的居所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用和平彼此聯絡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[主歌</a:t>
            </a:r>
            <a:r>
              <a:rPr lang="en-US" altLang="zh-CN" sz="21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3</a:t>
            </a:r>
            <a:r>
              <a:rPr lang="zh-CN" sz="230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5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0" y="1295400"/>
            <a:ext cx="9142730" cy="420878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使我們手潔心清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將榮耀單單歸祢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讓復興火焰在全地燃起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1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标题 3073"/>
          <p:cNvSpPr>
            <a:spLocks noGrp="1"/>
          </p:cNvSpPr>
          <p:nvPr>
            <p:ph type="ctrTitle"/>
          </p:nvPr>
        </p:nvSpPr>
        <p:spPr>
          <a:xfrm>
            <a:off x="-45085" y="2853055"/>
            <a:ext cx="9150350" cy="1470025"/>
          </a:xfrm>
        </p:spPr>
        <p:txBody>
          <a:bodyPr anchor="ctr" anchorCtr="0">
            <a:scene3d>
              <a:camera prst="orthographicFront"/>
              <a:lightRig rig="threePt" dir="t"/>
            </a:scene3d>
          </a:bodyPr>
          <a:lstStyle/>
          <a:p>
            <a:pPr defTabSz="914400">
              <a:buClrTx/>
              <a:buSzTx/>
              <a:buFontTx/>
              <a:buNone/>
            </a:pPr>
            <a: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/>
            </a:r>
            <a:br>
              <a:rPr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</a:br>
            <a:r>
              <a:rPr lang="en-US" sz="28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r>
              <a:rPr lang="en-US" sz="4000" b="1" kern="1200" baseline="0">
                <a:ln w="10160">
                  <a:solidFill>
                    <a:sysClr val="windowText" lastClr="000000"/>
                  </a:solidFill>
                  <a:prstDash val="solid"/>
                </a:ln>
                <a:solidFill>
                  <a:srgbClr val="FFFFFF"/>
                </a:solidFill>
                <a:effectLst>
                  <a:glow rad="228600">
                    <a:schemeClr val="accent3">
                      <a:satMod val="175000"/>
                      <a:alpha val="40000"/>
                    </a:schemeClr>
                  </a:glow>
                  <a:outerShdw blurRad="38100" dist="22860" dir="5400000" algn="tl" rotWithShape="0">
                    <a:srgbClr val="000000">
                      <a:alpha val="30000"/>
                    </a:srgbClr>
                  </a:outerShdw>
                </a:effectLst>
                <a:latin typeface="Arial" panose="020B0604020202020204" pitchFamily="34" charset="0"/>
                <a:ea typeface="宋体" panose="02010600030101010101" pitchFamily="2" charset="-122"/>
              </a:rPr>
              <a:t> </a:t>
            </a:r>
            <a:endParaRPr sz="3500" b="1" kern="1200" baseline="0">
              <a:ln w="10160">
                <a:solidFill>
                  <a:sysClr val="windowText" lastClr="000000"/>
                </a:solidFill>
                <a:prstDash val="solid"/>
              </a:ln>
              <a:solidFill>
                <a:srgbClr val="FFFFFF"/>
              </a:solidFill>
              <a:effectLst>
                <a:glow rad="139700">
                  <a:schemeClr val="accent3">
                    <a:satMod val="175000"/>
                    <a:alpha val="40000"/>
                  </a:schemeClr>
                </a:glow>
                <a:outerShdw blurRad="38100" dist="22860" dir="5400000" algn="tl" rotWithShape="0">
                  <a:srgbClr val="000000">
                    <a:alpha val="30000"/>
                  </a:srgbClr>
                </a:outerShdw>
              </a:effectLst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395605" y="3501390"/>
            <a:ext cx="381635" cy="217805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dist" fontAlgn="auto">
              <a:spcBef>
                <a:spcPts val="0"/>
              </a:spcBef>
              <a:spcAft>
                <a:spcPts val="0"/>
              </a:spcAft>
              <a:buClrTx/>
              <a:buSzTx/>
              <a:buFontTx/>
              <a:defRPr/>
            </a:pPr>
            <a:endParaRPr lang="zh-CN" altLang="en-US" sz="3000" b="1" noProof="0" dirty="0">
              <a:ln w="9525">
                <a:solidFill>
                  <a:schemeClr val="bg1"/>
                </a:solidFill>
                <a:prstDash val="solid"/>
              </a:ln>
              <a:solidFill>
                <a:schemeClr val="accent5"/>
              </a:solidFill>
              <a:effectLst>
                <a:outerShdw blurRad="12700" dist="38100" dir="2700000" algn="tl" rotWithShape="0">
                  <a:schemeClr val="accent5">
                    <a:lumMod val="60000"/>
                    <a:lumOff val="40000"/>
                  </a:schemeClr>
                </a:outerShdw>
              </a:effectLst>
              <a:uLnTx/>
              <a:uFillTx/>
              <a:latin typeface="华文隶书" panose="02010800040101010101" pitchFamily="2" charset="-122"/>
              <a:ea typeface="华文隶书" panose="02010800040101010101" pitchFamily="2" charset="-122"/>
              <a:cs typeface="华文隶书" panose="02010800040101010101" pitchFamily="2" charset="-122"/>
              <a:sym typeface="+mn-ea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5692775" y="6412865"/>
            <a:ext cx="347218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algn="r" defTabSz="914400">
              <a:buClrTx/>
              <a:buSzTx/>
              <a:buFontTx/>
            </a:pP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[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聲合為一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</a:rPr>
              <a:t>6</a:t>
            </a:r>
            <a:r>
              <a:rPr 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/</a:t>
            </a:r>
            <a:r>
              <a:rPr lang="en-US" altLang="zh-CN" sz="21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6</a:t>
            </a:r>
            <a:r>
              <a:rPr lang="zh-CN" sz="230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</a:p>
        </p:txBody>
      </p:sp>
      <p:sp>
        <p:nvSpPr>
          <p:cNvPr id="5" name="文本框 4"/>
          <p:cNvSpPr txBox="1"/>
          <p:nvPr/>
        </p:nvSpPr>
        <p:spPr>
          <a:xfrm>
            <a:off x="1270" y="1295400"/>
            <a:ext cx="9142730" cy="4227830"/>
          </a:xfrm>
          <a:prstGeom prst="rect">
            <a:avLst/>
          </a:prstGeom>
          <a:noFill/>
        </p:spPr>
        <p:txBody>
          <a:bodyPr wrap="square" rtlCol="0" anchor="t">
            <a:noAutofit/>
          </a:bodyPr>
          <a:lstStyle/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使我们同心合意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3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 </a:t>
            </a:r>
            <a:endParaRPr lang="zh-CN" sz="5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將榮耀單單歸祢</a:t>
            </a: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endParaRPr lang="zh-CN" sz="30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汉仪铸字童年体简" panose="00020600040101010101" charset="-122"/>
            </a:endParaRPr>
          </a:p>
          <a:p>
            <a:pPr algn="ctr">
              <a:lnSpc>
                <a:spcPct val="100000"/>
              </a:lnSpc>
              <a:spcBef>
                <a:spcPts val="0"/>
              </a:spcBef>
              <a:buClrTx/>
              <a:buSzTx/>
              <a:buFontTx/>
            </a:pPr>
            <a:r>
              <a:rPr lang="zh-CN" sz="5000" dirty="0"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汉仪铸字童年体简" panose="00020600040101010101" charset="-122"/>
              </a:rPr>
              <a:t>讓全地讚美聲音不停息</a:t>
            </a:r>
          </a:p>
        </p:txBody>
      </p:sp>
      <p:sp>
        <p:nvSpPr>
          <p:cNvPr id="7" name="文本框 6"/>
          <p:cNvSpPr txBox="1"/>
          <p:nvPr/>
        </p:nvSpPr>
        <p:spPr>
          <a:xfrm>
            <a:off x="-5715" y="6412865"/>
            <a:ext cx="1574800" cy="445135"/>
          </a:xfrm>
          <a:prstGeom prst="rect">
            <a:avLst/>
          </a:prstGeom>
          <a:noFill/>
        </p:spPr>
        <p:txBody>
          <a:bodyPr wrap="square" rtlCol="0" anchor="t">
            <a:spAutoFit/>
          </a:bodyPr>
          <a:lstStyle/>
          <a:p>
            <a:pPr defTabSz="914400">
              <a:buClrTx/>
              <a:buSzTx/>
              <a:buFontTx/>
            </a:pP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[橋</a:t>
            </a:r>
            <a:r>
              <a:rPr lang="zh-CN" sz="23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段</a:t>
            </a:r>
            <a:r>
              <a:rPr lang="en-US" altLang="zh-CN" sz="2100" dirty="0" smtClean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-</a:t>
            </a:r>
            <a:r>
              <a:rPr lang="en-US" altLang="zh-CN" sz="21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2</a:t>
            </a:r>
            <a:r>
              <a:rPr lang="zh-CN" sz="2300" dirty="0"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latin typeface="DFKai-SB" panose="03000509000000000000" charset="-120"/>
                <a:ea typeface="DFKai-SB" panose="03000509000000000000" charset="-120"/>
                <a:sym typeface="+mn-ea"/>
              </a:rPr>
              <a:t>]</a:t>
            </a:r>
            <a:endParaRPr lang="zh-CN" sz="2300" dirty="0"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latin typeface="DFKai-SB" panose="03000509000000000000" charset="-120"/>
              <a:ea typeface="DFKai-SB" panose="03000509000000000000" charset="-120"/>
              <a:sym typeface="+mn-ea"/>
            </a:endParaRPr>
          </a:p>
        </p:txBody>
      </p:sp>
      <p:sp>
        <p:nvSpPr>
          <p:cNvPr id="9" name="副标题 3074"/>
          <p:cNvSpPr txBox="1">
            <a:spLocks/>
          </p:cNvSpPr>
          <p:nvPr>
            <p:custDataLst>
              <p:tags r:id="rId1"/>
            </p:custDataLst>
          </p:nvPr>
        </p:nvSpPr>
        <p:spPr>
          <a:xfrm>
            <a:off x="-5715" y="6421120"/>
            <a:ext cx="9134475" cy="43688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marL="0" marR="0" lvl="0" indent="0" algn="ctr" defTabSz="914400" eaLnBrk="1" fontAlgn="base" latinLnBrk="0" hangingPunct="1">
              <a:lnSpc>
                <a:spcPct val="100000"/>
              </a:lnSpc>
              <a:spcBef>
                <a:spcPct val="2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2300" b="0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>
                  <a:outerShdw blurRad="38100" dist="25400" dir="5400000" algn="ctr" rotWithShape="0">
                    <a:srgbClr val="6E747A">
                      <a:alpha val="43000"/>
                    </a:srgbClr>
                  </a:outerShdw>
                </a:effectLst>
                <a:uLnTx/>
                <a:uFillTx/>
                <a:latin typeface="DFKai-SB" panose="03000509000000000000" charset="-120"/>
                <a:ea typeface="DFKai-SB" panose="03000509000000000000" charset="-120"/>
                <a:cs typeface="+mn-cs"/>
                <a:sym typeface="+mn-ea"/>
              </a:rPr>
              <a:t>基音原創</a:t>
            </a:r>
            <a:endParaRPr kumimoji="0" lang="zh-CN" altLang="en-US" sz="2300" b="0" i="0" u="none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>
                <a:outerShdw blurRad="38100" dist="25400" dir="5400000" algn="ctr" rotWithShape="0">
                  <a:srgbClr val="6E747A">
                    <a:alpha val="43000"/>
                  </a:srgbClr>
                </a:outerShdw>
              </a:effectLst>
              <a:uLnTx/>
              <a:uFillTx/>
              <a:latin typeface="DFKai-SB" panose="03000509000000000000" charset="-120"/>
              <a:ea typeface="DFKai-SB" panose="03000509000000000000" charset="-120"/>
              <a:cs typeface="楷体" panose="02010609060101010101" charset="-122"/>
              <a:sym typeface="+mn-ea"/>
            </a:endParaRP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NlNzZiMzVlYTBmYzFkNWUyMDM3OWU1YWEwMTU2NDAifQ=="/>
  <p:tag name="KSO_WPP_MARK_KEY" val="52b76ddc-5ba2-4000-87ac-bf3774566625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KSO_WM_UNIT_PLACING_PICTURE_USER_VIEWPORT" val="{&quot;height&quot;:584,&quot;width&quot;:2934}"/>
</p:tagLst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329</Words>
  <Application>WPS 演示</Application>
  <PresentationFormat>On-screen Show (4:3)</PresentationFormat>
  <Paragraphs>67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默认设计模板</vt:lpstr>
      <vt:lpstr>《聲合為一》專輯  曲：林婉容、施弘美  詞：林婉容、白子、熊焰  CCLI#7144528  </vt:lpstr>
      <vt:lpstr>   </vt:lpstr>
      <vt:lpstr>   </vt:lpstr>
      <vt:lpstr>   </vt:lpstr>
      <vt:lpstr>   </vt:lpstr>
      <vt:lpstr>   </vt:lpstr>
      <vt:lpstr>   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_x000b_  </dc:title>
  <dc:creator>Administrator</dc:creator>
  <cp:lastModifiedBy>Wendy Liu</cp:lastModifiedBy>
  <cp:revision>36</cp:revision>
  <dcterms:created xsi:type="dcterms:W3CDTF">2023-04-13T07:18:00Z</dcterms:created>
  <dcterms:modified xsi:type="dcterms:W3CDTF">2023-10-27T21:09:22Z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2052-11.1.0.14036</vt:lpwstr>
  </property>
  <property fmtid="{D5CDD505-2E9C-101B-9397-08002B2CF9AE}" pid="3" name="ICV">
    <vt:lpwstr>FC17D9D53E2446AFAA3B231C385A6FFD_12</vt:lpwstr>
  </property>
</Properties>
</file>