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323" r:id="rId2"/>
    <p:sldId id="297" r:id="rId3"/>
    <p:sldId id="318" r:id="rId4"/>
    <p:sldId id="306" r:id="rId5"/>
    <p:sldId id="319" r:id="rId6"/>
    <p:sldId id="320" r:id="rId7"/>
    <p:sldId id="321" r:id="rId8"/>
  </p:sldIdLst>
  <p:sldSz cx="9144000" cy="6858000" type="screen4x3"/>
  <p:notesSz cx="6858000" cy="9144000"/>
  <p:custDataLst>
    <p:tags r:id="rId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59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59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445" y="3861435"/>
            <a:ext cx="9150350" cy="289306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/>
            </a:r>
            <a:b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</a:b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曲：林婉容、施弘美</a:t>
            </a:r>
            <a:b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altLang="en-US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</a:t>
            </a:r>
            <a:r>
              <a:rPr lang="en-US" altLang="zh-CN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林婉容</a:t>
            </a:r>
            <a:r>
              <a:rPr lang="en-US" alt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、白子、熊焰</a:t>
            </a:r>
            <a:br>
              <a:rPr lang="en-US" alt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2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>English Lyrics: Steven Ngai</a:t>
            </a:r>
            <a:br>
              <a:rPr lang="zh-CN" sz="2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en-US" altLang="zh-CN" sz="150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en-US" altLang="zh-CN" sz="2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CCLI#7144528</a:t>
            </a:r>
            <a:r>
              <a:rPr lang="zh-CN" sz="2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2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  <a:t/>
            </a:r>
            <a:br>
              <a:rPr lang="zh-CN" sz="26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cs typeface="+mn-cs"/>
                <a:sym typeface="汉仪铸字童年体简" panose="00020600040101010101" charset="-122"/>
              </a:rPr>
            </a:br>
            <a: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3500" dirty="0">
                <a:solidFill>
                  <a:schemeClr val="bg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endParaRPr lang="zh-CN" sz="3500" kern="1200" baseline="0" dirty="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-4445" y="981075"/>
            <a:ext cx="9135110" cy="135318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ctr"/>
            <a:r>
              <a:rPr lang="zh-CN" sz="82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聲合為一</a:t>
            </a:r>
            <a:endParaRPr lang="zh-CN" altLang="en-US" sz="8200">
              <a:solidFill>
                <a:schemeClr val="bg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10160" y="2205355"/>
            <a:ext cx="9135745" cy="6299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 defTabSz="914400">
              <a:buClrTx/>
              <a:buSzTx/>
              <a:buFontTx/>
            </a:pPr>
            <a:r>
              <a:rPr lang="zh-CN" sz="3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IN ONE VOICE</a:t>
            </a:r>
          </a:p>
        </p:txBody>
      </p:sp>
      <p:sp>
        <p:nvSpPr>
          <p:cNvPr id="8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聲合為一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雖我們來自各族各方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Though our homes and customs be diverse,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胸中懷著共同的異象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our hearts, the vision is the same: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看見活水江河自由流淌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Streams of living water are flowing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融匯成讚美的海洋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join in an ocean of praise.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聲合為一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05283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施恩座前我們心連心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At the mercy seat we share a place;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聖潔祭司都穿細麻衣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In the priestly linens we are dressed,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獻上稱謝讚美作為靈祭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Off'ring gifts of praise and thanksgiving,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0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從日出到日落之地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As one from the east to the west.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聲合為一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4635" cy="530161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我們聲合為一 猶如眾水的聲音</a:t>
            </a: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15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we speak in one voice</a:t>
            </a:r>
            <a:r>
              <a:rPr lang="en-US" altLang="zh-CN" sz="315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l</a:t>
            </a:r>
            <a:r>
              <a:rPr lang="zh-CN" altLang="en-US" sz="315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ike the ocean's mighty roar,</a:t>
            </a: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同心獻上合一的禱告</a:t>
            </a: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As we lift up a prayer from us all:</a:t>
            </a: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求祢敞開天門 彰顯祢恩惠榮耀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3300" dirty="0" smtClean="0"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That You show forth Your grace,</a:t>
            </a: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 smtClean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And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You open heaven's door</a:t>
            </a: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讓萬民回應祢的呼召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75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the nations that answer Your call!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聲合為一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052830"/>
            <a:ext cx="9142730" cy="360426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一個個都重生在這裡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From those born again, a temple grows,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 </a:t>
            </a: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美麗錫安基督是根基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Founded on the stone of Christ the Son;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同被建造成為神的居所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As we are becoming God's dwelling,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用和平彼此聯絡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The bond of His peace makes us one.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聲合為一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701165"/>
            <a:ext cx="9142730" cy="326326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使我們手潔心清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Our hearts be pure and holy,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45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將榮耀單單歸祢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To give You all the glory;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altLang="en-US" sz="45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讓復興火焰在全地燃起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Revival fires, set the whole earth blazing;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 dirty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聲合為一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6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701165"/>
            <a:ext cx="9142730" cy="328612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使我们同心合意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With one accord, the more we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將榮耀單單歸祢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Give You alone the glory,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endParaRPr lang="zh-CN" sz="45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sz="47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讓全地讚美聲音不停息</a:t>
            </a:r>
          </a:p>
          <a:p>
            <a:pPr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</a:pPr>
            <a:r>
              <a:rPr lang="zh-CN" altLang="en-US" sz="3300" noProof="0" dirty="0"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  <a:uLnTx/>
                <a:uFillTx/>
                <a:latin typeface="Calibri" panose="020F0502020204030204" charset="0"/>
                <a:ea typeface="GungsuhChe" panose="02030609000101010101" charset="-127"/>
                <a:cs typeface="Calibri" panose="020F0502020204030204" charset="0"/>
                <a:sym typeface="汉仪铸字童年体简" panose="00020600040101010101" charset="-122"/>
              </a:rPr>
              <a:t>Earth will resound with never-ending praise!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3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516</Words>
  <Application>WPS 演示</Application>
  <PresentationFormat>On-screen Show (4:3)</PresentationFormat>
  <Paragraphs>89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默认设计模板</vt:lpstr>
      <vt:lpstr>《聲合為一》專輯  曲：林婉容、施弘美 詞：林婉容、白子、熊焰  English Lyrics: Steven Ngai  CCLI#7144528 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38</cp:revision>
  <dcterms:created xsi:type="dcterms:W3CDTF">2023-04-13T07:18:00Z</dcterms:created>
  <dcterms:modified xsi:type="dcterms:W3CDTF">2023-10-27T21:15:01Z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