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77" r:id="rId3"/>
    <p:sldId id="285" r:id="rId4"/>
    <p:sldId id="289" r:id="rId5"/>
    <p:sldId id="290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詞曲：戴雲芬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等候祢回來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等候祢回來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971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我妹子 我新婦 你奪了我的心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你的愛情何其美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你用眼一看 用你項上的金鏈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完全奪了我的心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郎]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等候祢回來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30480" y="1772920"/>
            <a:ext cx="9173845" cy="43484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祢就是新郎 我就是新婦</a:t>
            </a:r>
          </a:p>
          <a:p>
            <a:pPr algn="ctr"/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等候祢回來迎娶我</a:t>
            </a:r>
          </a:p>
          <a:p>
            <a:pPr algn="ctr"/>
            <a:endParaRPr lang="en-US" alt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等候祢回來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414145"/>
            <a:ext cx="9144000" cy="43484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主啊 任環境如何改變</a:t>
            </a:r>
          </a:p>
          <a:p>
            <a:pPr algn="ctr"/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任時間如何的變遷</a:t>
            </a:r>
          </a:p>
          <a:p>
            <a:pPr algn="ctr"/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我對祢的愛永不改變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等候祢回來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436370"/>
            <a:ext cx="9144000" cy="43484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讓祢的愛情如火燒我心</a:t>
            </a:r>
          </a:p>
          <a:p>
            <a:pPr algn="ctr"/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讓我一生為祢持守到底</a:t>
            </a:r>
          </a:p>
          <a:p>
            <a:pPr algn="ctr"/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一生愛祢堅貞不渝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-3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210</Words>
  <Application>WPS 演示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《祢與我同在》專輯  詞曲：戴雲芬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32</cp:revision>
  <dcterms:created xsi:type="dcterms:W3CDTF">2023-04-13T07:18:00Z</dcterms:created>
  <dcterms:modified xsi:type="dcterms:W3CDTF">2023-10-28T03:32:10Z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