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3"/>
    <p:sldId id="278" r:id="rId4"/>
    <p:sldId id="279" r:id="rId5"/>
    <p:sldId id="280" r:id="rId6"/>
    <p:sldId id="281" r:id="rId7"/>
    <p:sldId id="282" r:id="rId8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7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祢是我的神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96050" y="6412865"/>
            <a:ext cx="26689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101155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我的心平靜安穩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藏身在祢翅膀蔭下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耶和華是我的神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我的幫助從祢而來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046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30010" y="6412865"/>
            <a:ext cx="27349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祢是我磐石 祢是我山</a:t>
            </a: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寨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祢是避難所 我的拯救</a:t>
            </a:r>
            <a:r>
              <a:rPr lang="zh-CN" sz="46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祢是我磐石 祢是我山</a:t>
            </a: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寨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祢是避難所 我的拯救</a:t>
            </a:r>
            <a:r>
              <a:rPr lang="zh-CN" sz="46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⻆</a:t>
            </a:r>
            <a:endParaRPr lang="zh-CN" altLang="en-US" sz="46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379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69685" y="6412865"/>
            <a:ext cx="27952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祢是我喜樂 祢是我詩歌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祢是我患難中的力量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背起我十架 邁開我步伐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我是基督精兵 奮勇前行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132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89345" y="6412865"/>
            <a:ext cx="29756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7645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祢就是 祢是我的喜樂 祢是我的力量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祢是我的得勝詩歌</a:t>
            </a: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常在心頭靈裡蕩漾</a:t>
            </a:r>
            <a:endParaRPr lang="zh-CN" sz="4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不怕黑雲阻擋 不怕那洶湧的潮浪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一路上 跌跌撞撞 </a:t>
            </a:r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</a:t>
            </a:r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方向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一邊奔跑一</a:t>
            </a:r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邊唱</a:t>
            </a:r>
            <a:endParaRPr lang="zh-CN" sz="4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617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04330" y="6412865"/>
            <a:ext cx="246062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祢是我的神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神在我的城中 祂是我的避難所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山搖晃 海翻騰 我會經歷信實的神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我不怕 患難再大 有主時刻與我同行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要安靜 要休息 知道耶和華是神</a:t>
            </a:r>
            <a:endParaRPr lang="zh-CN" altLang="en-US" sz="44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2555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WPS 演示</Application>
  <PresentationFormat/>
  <Paragraphs>88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微软雅黑</vt:lpstr>
      <vt:lpstr>Arial Unicode MS</vt:lpstr>
      <vt:lpstr>Calibri</vt:lpstr>
      <vt:lpstr>默认设计模板</vt:lpstr>
      <vt:lpstr>《施行拯救》專輯  詞曲：劉安淑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20</cp:revision>
  <dcterms:created xsi:type="dcterms:W3CDTF">2023-04-13T07:18:00Z</dcterms:created>
  <dcterms:modified xsi:type="dcterms:W3CDTF">2023-04-21T10:10:32Z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