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7" r:id="rId3"/>
    <p:sldId id="278" r:id="rId4"/>
    <p:sldId id="279" r:id="rId5"/>
    <p:sldId id="280" r:id="rId6"/>
    <p:sldId id="281" r:id="rId7"/>
    <p:sldId id="282" r:id="rId8"/>
  </p:sldIdLst>
  <p:sldSz cx="9144000" cy="6858000" type="screen4x3"/>
  <p:notesSz cx="6858000" cy="9144000"/>
  <p:custDataLst>
    <p:tags r:id="rId12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6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presProps" Target="presProps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2" Type="http://schemas.openxmlformats.org/officeDocument/2006/relationships/tags" Target="tags/tag7.xml"/><Relationship Id="rId11" Type="http://schemas.openxmlformats.org/officeDocument/2006/relationships/tableStyles" Target="tableStyles.xml"/><Relationship Id="rId10" Type="http://schemas.openxmlformats.org/officeDocument/2006/relationships/viewProps" Target="viewProps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祢是我的神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496050" y="6412865"/>
            <a:ext cx="266890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祢是我的神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350" y="101155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我的心平靜安穩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藏身在祢翅膀蔭下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耶和華是我的神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我的幫助從祢而來</a:t>
            </a:r>
            <a:endParaRPr lang="zh-CN" altLang="en-US" sz="53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0464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430010" y="6412865"/>
            <a:ext cx="273494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祢是我的神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祢是我磐石 祢是我山</a:t>
            </a: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寨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祢是避難所 我的拯救</a:t>
            </a:r>
            <a:r>
              <a:rPr lang="zh-CN" sz="46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⻆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祢是我磐石 祢是我山</a:t>
            </a: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寨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祢是避難所 我的拯救</a:t>
            </a:r>
            <a:r>
              <a:rPr lang="zh-CN" sz="46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⻆</a:t>
            </a:r>
            <a:endParaRPr lang="zh-CN" altLang="en-US" sz="46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3794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369685" y="6412865"/>
            <a:ext cx="27952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祢是我的神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350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祢是我喜樂 祢是我詩歌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祢是我患難中的力量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背起我十架 邁開我步伐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我是基督精兵 奮勇前行</a:t>
            </a:r>
            <a:endParaRPr lang="zh-CN" altLang="en-US" sz="53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1320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189345" y="6412865"/>
            <a:ext cx="29756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祢是我的神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350" y="7645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4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祢就是 祢是我的喜樂 祢是我的力量</a:t>
            </a:r>
            <a:endParaRPr lang="zh-CN" sz="44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祢是我的得勝詩歌</a:t>
            </a:r>
            <a:r>
              <a:rPr lang="zh-CN" sz="3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常在心頭靈裡蕩漾</a:t>
            </a:r>
            <a:endParaRPr lang="zh-CN" sz="4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不怕黑雲阻擋 不怕那洶湧的潮浪</a:t>
            </a:r>
            <a:endParaRPr lang="zh-CN" sz="44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一路上 跌跌撞撞 </a:t>
            </a:r>
            <a:r>
              <a:rPr lang="zh-CN" sz="4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</a:t>
            </a:r>
            <a:r>
              <a:rPr lang="zh-CN" sz="4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方向</a:t>
            </a:r>
            <a:endParaRPr lang="zh-CN" sz="44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一邊奔跑一</a:t>
            </a:r>
            <a:r>
              <a:rPr lang="zh-CN" sz="4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邊唱</a:t>
            </a:r>
            <a:endParaRPr lang="zh-CN" sz="4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6174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704330" y="6412865"/>
            <a:ext cx="246062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祢是我的神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4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神在我的城中 祂是我的避難所</a:t>
            </a:r>
            <a:endParaRPr lang="zh-CN" sz="44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山搖晃 海翻騰 我會經歷信實的神</a:t>
            </a:r>
            <a:endParaRPr lang="zh-CN" sz="44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我不怕 患難再大 有主時刻與我同行</a:t>
            </a:r>
            <a:endParaRPr lang="zh-CN" sz="44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要安靜 要休息 知道耶和華是神</a:t>
            </a:r>
            <a:endParaRPr lang="zh-CN" altLang="en-US" sz="44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2555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377</Words>
  <Application>WPS 演示</Application>
  <PresentationFormat/>
  <Paragraphs>88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7" baseType="lpstr">
      <vt:lpstr>Arial</vt:lpstr>
      <vt:lpstr>宋体</vt:lpstr>
      <vt:lpstr>Wingdings</vt:lpstr>
      <vt:lpstr>DFKai-SB</vt:lpstr>
      <vt:lpstr>汉仪铸字童年体简</vt:lpstr>
      <vt:lpstr>楷体</vt:lpstr>
      <vt:lpstr>华文隶书</vt:lpstr>
      <vt:lpstr>微软雅黑</vt:lpstr>
      <vt:lpstr>Arial Unicode MS</vt:lpstr>
      <vt:lpstr>Calibri</vt:lpstr>
      <vt:lpstr>默认设计模板</vt:lpstr>
      <vt:lpstr>《施行拯救》專輯  詞曲：劉安淑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jinming</cp:lastModifiedBy>
  <cp:revision>20</cp:revision>
  <dcterms:created xsi:type="dcterms:W3CDTF">2023-04-13T07:18:00Z</dcterms:created>
  <dcterms:modified xsi:type="dcterms:W3CDTF">2023-04-21T10:10:32Z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