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7" r:id="rId3"/>
    <p:sldId id="278" r:id="rId4"/>
    <p:sldId id="279" r:id="rId5"/>
    <p:sldId id="280" r:id="rId6"/>
    <p:sldId id="281" r:id="rId8"/>
    <p:sldId id="282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8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5715" y="32848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endParaRPr lang="zh-CN" sz="2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+mn-cs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0528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祢是我的神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350" y="2420620"/>
            <a:ext cx="9142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YOU ARE MY</a:t>
            </a:r>
            <a:r>
              <a:rPr lang="en-US" altLang="zh-CN" sz="3600"/>
              <a:t> </a:t>
            </a:r>
            <a:r>
              <a:rPr lang="zh-CN" sz="3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ROCK</a:t>
            </a:r>
            <a:endParaRPr lang="zh-CN" sz="36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37020" y="6412865"/>
            <a:ext cx="25279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6350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我的心平靜安穩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 are my shelter: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藏身在祢翅膀蔭下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take refuge under Your wings.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耶和華是我的神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God, You are my protector,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我的幫助從祢而來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where my help comes from.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909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41135" y="6412865"/>
            <a:ext cx="26238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祢是我磐石 祢是我山寨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my rock,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祢是避難所 我的拯救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⻆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my fortress,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祢是我磐石 祢是我山寨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 in Whom I trust,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祢是避難所 我的拯救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⻆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Horn of my salvation!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693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12890" y="6412865"/>
            <a:ext cx="25520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祢是我喜樂 祢是我詩歌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my joy, You are my song,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祢是我患難中的力量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my strength in adversity!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背起我十架 邁開我步伐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bear my cross, I'll lift it high,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我是基督精兵 奮勇前行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Advancing boldly as a soldier of Christ!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077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6060" y="6412865"/>
            <a:ext cx="25888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祢就是 祢是我的喜樂 祢是我的力量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祢是我的得勝詩歌</a:t>
            </a: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常在心頭靈裡蕩漾</a:t>
            </a:r>
            <a:endParaRPr lang="zh-CN" sz="4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不怕黑雲阻擋 不怕那洶湧的潮浪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一路上 跌跌撞撞 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</a:t>
            </a:r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方向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一邊奔跑一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邊唱</a:t>
            </a:r>
            <a:endParaRPr lang="zh-CN" sz="4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81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00470" y="6412865"/>
            <a:ext cx="28644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1963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神在我的城中 祂是我的避難所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山搖晃 海翻騰 我會經歷信實的神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 患難再大 有主時刻與我同行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要安靜 要休息 知道耶和華是神</a:t>
            </a:r>
            <a:endParaRPr lang="zh-CN" altLang="en-US" sz="44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60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WPS 演示</Application>
  <PresentationFormat/>
  <Paragraphs>105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Calibri</vt:lpstr>
      <vt:lpstr>GungsuhChe</vt:lpstr>
      <vt:lpstr>微软雅黑</vt:lpstr>
      <vt:lpstr>Arial Unicode MS</vt:lpstr>
      <vt:lpstr>默认设计模板</vt:lpstr>
      <vt:lpstr>《施行拯救》專輯  詞曲：劉安淑  English Lyrics: Steven Ngai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20</cp:revision>
  <dcterms:created xsi:type="dcterms:W3CDTF">2023-04-13T07:18:00Z</dcterms:created>
  <dcterms:modified xsi:type="dcterms:W3CDTF">2023-04-21T10:09:45Z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