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21" r:id="rId2"/>
    <p:sldId id="322" r:id="rId3"/>
    <p:sldId id="323" r:id="rId4"/>
    <p:sldId id="324" r:id="rId5"/>
    <p:sldId id="325" r:id="rId6"/>
    <p:sldId id="326" r:id="rId7"/>
    <p:sldId id="327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95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5266055"/>
            <a:ext cx="9150350" cy="10782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24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陳右真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24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詞：陳右真、林婉容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24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en-US" altLang="zh-CN" sz="3200">
                <a:solidFill>
                  <a:schemeClr val="bg1"/>
                </a:solidFill>
                <a:effectLst/>
                <a:latin typeface="Arial" panose="020B0604020202090204" pitchFamily="34" charset="0"/>
                <a:ea typeface="方正公文黑体" panose="02000500000000000000" charset="-122"/>
                <a:cs typeface="Arial" panose="020B0604020202090204" pitchFamily="34" charset="0"/>
                <a:sym typeface="汉仪铸字童年体简" charset="-122"/>
              </a:rPr>
              <a:t>English Lyrics: Steven Ngai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221105"/>
            <a:ext cx="9156700" cy="1431925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神的帳幕在人間</a:t>
            </a:r>
          </a:p>
          <a:p>
            <a:pPr algn="ctr"/>
            <a:r>
              <a:rPr lang="en-US" altLang="zh-CN" sz="3200" b="1">
                <a:solidFill>
                  <a:schemeClr val="bg1"/>
                </a:solidFill>
                <a:effectLst/>
                <a:latin typeface="Arial Bold" panose="020B0604020202090204" charset="0"/>
                <a:ea typeface="方正公文黑体" panose="02000500000000000000" charset="-122"/>
                <a:cs typeface="Arial Bold" panose="020B0604020202090204" charset="0"/>
                <a:sym typeface="+mn-ea"/>
              </a:rPr>
              <a:t>YOUR DWELLING PLACE</a:t>
            </a:r>
            <a:endParaRPr lang="zh-CN" altLang="en-US" sz="7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受造物勞苦嘆息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Hear how all creation groans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4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指望脫離敗壞轄制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To be set free from all decay.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4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祢救我們出黑暗入光明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From dark into light, from sin into right,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4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成為神榮耀兒女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Your children have all been called.</a:t>
            </a:r>
            <a:endParaRPr lang="en-US" alt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en-US" alt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舊人已成為過去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See, all of the old is gone, 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只因為單單相信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And we’re all reborn in faith: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4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我們的軟弱有聖靈幫助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Though once we were weak,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dirty="0">
                <a:solidFill>
                  <a:schemeClr val="bg1"/>
                </a:solidFill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W</a:t>
            </a:r>
            <a:r>
              <a:rPr lang="en-US" altLang="zh-CN" sz="3200" noProof="0" dirty="0" err="1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e’re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 strong by Your might; 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靠祢必得勝有餘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We’re conquerors over all!</a:t>
            </a:r>
          </a:p>
          <a:p>
            <a:pPr algn="ctr">
              <a:lnSpc>
                <a:spcPct val="110000"/>
              </a:lnSpc>
            </a:pP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看哪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神的帳幕在人間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On earth You have built Your dwelling place.</a:t>
            </a:r>
          </a:p>
          <a:p>
            <a:pPr algn="ctr">
              <a:lnSpc>
                <a:spcPct val="100000"/>
              </a:lnSpc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 </a:t>
            </a:r>
          </a:p>
          <a:p>
            <a:pPr algn="ctr">
              <a:lnSpc>
                <a:spcPct val="10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祢做我們的神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And now we will be Yours, </a:t>
            </a:r>
          </a:p>
          <a:p>
            <a:pPr algn="ctr">
              <a:lnSpc>
                <a:spcPct val="100000"/>
              </a:lnSpc>
              <a:buClrTx/>
              <a:buSzTx/>
              <a:buFontTx/>
            </a:pPr>
            <a:endParaRPr lang="en-US" altLang="zh-CN" sz="48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我們是祢子民</a:t>
            </a: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Just as You will be ours, </a:t>
            </a:r>
          </a:p>
          <a:p>
            <a:pPr algn="ctr">
              <a:lnSpc>
                <a:spcPct val="150000"/>
              </a:lnSpc>
              <a:buClrTx/>
              <a:buSzTx/>
              <a:buFontTx/>
            </a:pP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祢將擦去一切的眼淚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And our every tear You will erase.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</a:p>
          <a:p>
            <a:pPr algn="ctr">
              <a:lnSpc>
                <a:spcPct val="10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不再有死亡 悲哀 痛苦</a:t>
            </a: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There is no more death, no more sorrow.</a:t>
            </a:r>
          </a:p>
          <a:p>
            <a:pPr algn="ctr">
              <a:lnSpc>
                <a:spcPct val="100000"/>
              </a:lnSpc>
              <a:buClrTx/>
              <a:buSzTx/>
              <a:buFontTx/>
            </a:pPr>
            <a:r>
              <a:rPr lang="en-US" altLang="zh-CN" sz="48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0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祢與我們同住</a:t>
            </a:r>
          </a:p>
          <a:p>
            <a:pPr algn="ctr">
              <a:lnSpc>
                <a:spcPct val="10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God dwells within this place!</a:t>
            </a:r>
          </a:p>
          <a:p>
            <a:pPr algn="ctr">
              <a:lnSpc>
                <a:spcPct val="150000"/>
              </a:lnSpc>
            </a:pPr>
            <a:endParaRPr lang="en-US" altLang="zh-CN" sz="3200" noProof="0" dirty="0">
              <a:solidFill>
                <a:schemeClr val="bg1"/>
              </a:solidFill>
              <a:effectLst/>
              <a:uLnTx/>
              <a:uFillTx/>
              <a:latin typeface="+mn-lt"/>
              <a:ea typeface="方正公文黑体" panose="02000500000000000000" charset="-122"/>
              <a:cs typeface="+mn-lt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父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我們和睦同居</a:t>
            </a:r>
          </a:p>
          <a:p>
            <a:pPr algn="ctr">
              <a:lnSpc>
                <a:spcPct val="8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See how very good it is 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如同膏油流到衣襟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Whene’er Your people live as one: 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4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願愛心</a:t>
            </a:r>
            <a:r>
              <a:rPr lang="zh-CN" altLang="en-US" sz="5000" noProof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相同 意</a:t>
            </a: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念相同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They live the same love, work toward one end,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以基督的心為心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One mindset of Christ they share.</a:t>
            </a:r>
            <a:endParaRPr lang="en-US" alt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兒女同心高舉祢</a:t>
            </a:r>
          </a:p>
          <a:p>
            <a:pPr algn="ctr">
              <a:lnSpc>
                <a:spcPct val="80000"/>
              </a:lnSpc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Hear them all exalt Your name,</a:t>
            </a: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各族 各方 萬國 萬民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From every tribe, in every tongue: 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4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願</a:t>
            </a:r>
            <a:r>
              <a:rPr lang="zh-CN" altLang="en-US" sz="5000" noProof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尊貴 榮耀 權</a:t>
            </a: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柄歸祢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“All glory and pow’r, wisdom and strength, 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祢國度永遠堅立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en-US" altLang="zh-CN" sz="3200" noProof="0" dirty="0">
                <a:solidFill>
                  <a:schemeClr val="bg1"/>
                </a:solidFill>
                <a:effectLst/>
                <a:uLnTx/>
                <a:uFillTx/>
                <a:latin typeface="+mn-lt"/>
                <a:ea typeface="方正公文黑体" panose="02000500000000000000" charset="-122"/>
                <a:cs typeface="+mn-lt"/>
                <a:sym typeface="汉仪铸字童年体简" charset="-122"/>
              </a:rPr>
              <a:t>Your kingdom shall last fore’er!”</a:t>
            </a:r>
            <a:endParaRPr lang="en-US" alt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541</Words>
  <Application>Microsoft Office PowerPoint</Application>
  <PresentationFormat>On-screen Show (4:3)</PresentationFormat>
  <Paragraphs>96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黑体</vt:lpstr>
      <vt:lpstr>华文隶书</vt:lpstr>
      <vt:lpstr>方正公文黑体</vt:lpstr>
      <vt:lpstr>Arial</vt:lpstr>
      <vt:lpstr>Arial Bold</vt:lpstr>
      <vt:lpstr>Calibri</vt:lpstr>
      <vt:lpstr>默认设计模板</vt:lpstr>
      <vt:lpstr>《神掌權》專輯  曲：陳右真  詞：陳右真、林婉容  English Lyrics: Steven Ngai 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83</cp:revision>
  <dcterms:created xsi:type="dcterms:W3CDTF">2025-11-11T19:00:23Z</dcterms:created>
  <dcterms:modified xsi:type="dcterms:W3CDTF">2025-11-19T02:48:44Z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