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321" r:id="rId2"/>
    <p:sldId id="322" r:id="rId3"/>
    <p:sldId id="323" r:id="rId4"/>
    <p:sldId id="324" r:id="rId5"/>
    <p:sldId id="325" r:id="rId6"/>
    <p:sldId id="326" r:id="rId7"/>
    <p:sldId id="327" r:id="rId8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38" d="100"/>
          <a:sy n="138" d="100"/>
        </p:scale>
        <p:origin x="1956" y="102"/>
      </p:cViewPr>
      <p:guideLst>
        <p:guide orient="horz" pos="2206"/>
        <p:guide pos="28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2025/11/18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lstStyle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神掌權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》專輯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曲：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陳右真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詞：陳右真、林婉容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神的帳幕在人間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神的帳幕在人間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受造物勞苦嘆息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指望脫離敗壞轄制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祢救我們出黑暗入光明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成為神榮耀兒女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神的帳幕在人間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舊人已成為過去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只因為單單相信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我們的軟弱有聖靈幫助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靠祢必得勝有餘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神的帳幕在人間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看哪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神的帳幕在人間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祢做我們的神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我們是祢子民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神的帳幕在人間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祢將擦去一切的眼淚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不再有死亡 悲哀 痛苦</a:t>
            </a: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祢與我們同住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神的帳幕在人間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父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我們和睦同居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如同膏油流到衣襟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願愛心相同 意念相同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以基督的心為心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神的帳幕在人間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兒女同心高舉祢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各族 各方 萬國 萬民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願</a:t>
            </a:r>
            <a:r>
              <a:rPr lang="zh-CN" altLang="en-US" sz="5000" noProof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尊貴 榮耀 權</a:t>
            </a: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柄歸祢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祢國度永遠堅立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359</Words>
  <Application>Microsoft Office PowerPoint</Application>
  <PresentationFormat>On-screen Show (4:3)</PresentationFormat>
  <Paragraphs>71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黑体</vt:lpstr>
      <vt:lpstr>华文隶书</vt:lpstr>
      <vt:lpstr>方正公文黑体</vt:lpstr>
      <vt:lpstr>Arial</vt:lpstr>
      <vt:lpstr>Calibri</vt:lpstr>
      <vt:lpstr>默认设计模板</vt:lpstr>
      <vt:lpstr>《神掌權》專輯  曲：陳右真  詞：陳右真、林婉容  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80</cp:revision>
  <dcterms:created xsi:type="dcterms:W3CDTF">2025-11-11T18:51:00Z</dcterms:created>
  <dcterms:modified xsi:type="dcterms:W3CDTF">2025-11-19T02:47:44Z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4C89F3DB4D775543FE50FF689E01384E_43</vt:lpwstr>
  </property>
</Properties>
</file>