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79" r:id="rId3"/>
    <p:sldId id="298" r:id="rId4"/>
    <p:sldId id="309" r:id="rId5"/>
    <p:sldId id="312" r:id="rId6"/>
    <p:sldId id="311" r:id="rId7"/>
    <p:sldId id="313" r:id="rId8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藍寶石、林婉容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詞：藍寶石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敬拜永活獨一的真神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榮耀在全地彰顯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永遠不改變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國度權柄能力歸給祂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公義慈愛顯威嚴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亙古到永遠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神掌權到永遠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在天地之間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立晨星鋪穹蒼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劃出地平線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降恩雨賜豐年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海不越過界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神掌權到永遠</a:t>
            </a: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神掌權到永遠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在天地之間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造白晝管黑夜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寒暑不停歇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施憐憫行拯救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向我們仰臉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神掌權到永遠</a:t>
            </a: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耶和華做王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世界堅定不動搖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耶和華做王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地的四極都看見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橋段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神掌權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神掌權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WPS 演示</Application>
  <PresentationFormat/>
  <Paragraphs>88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31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《神掌權》專輯  曲：藍寶石、林婉容  詞：藍寶石 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50</cp:revision>
  <dcterms:created xsi:type="dcterms:W3CDTF">2025-11-10T19:35:48Z</dcterms:created>
  <dcterms:modified xsi:type="dcterms:W3CDTF">2025-11-10T19:35:48Z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