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9" r:id="rId3"/>
    <p:sldId id="269" r:id="rId4"/>
    <p:sldId id="283" r:id="rId5"/>
    <p:sldId id="277" r:id="rId6"/>
    <p:sldId id="278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84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神就在這裡</a:t>
            </a:r>
            <a:endParaRPr lang="zh-CN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06185" y="6412865"/>
            <a:ext cx="28587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神就在這裡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41287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耶穌神的兒子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祂為愛我們而捨命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祂的愛勝過一切黑暗權勢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871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78575" y="6412865"/>
            <a:ext cx="27863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神就在這裡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41287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在苦難的日子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祂是我堅固磐石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風吹雨淋 一路靠祂前行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1602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14720" y="6412865"/>
            <a:ext cx="31502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神就在這裡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愛就在這裡 神就在這裡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住在愛裡面 就是住在神裡面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我們共患難 心與心相繫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一同擁抱 在神愛的國度裡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468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17615" y="6412865"/>
            <a:ext cx="284734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神就在這裡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雖然暴風驟雨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洶涌來襲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我們緊緊連結一起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深深相信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有愛就會有奇跡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9222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WPS 演示</Application>
  <PresentationFormat/>
  <Paragraphs>69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微软雅黑</vt:lpstr>
      <vt:lpstr>Arial Unicode MS</vt:lpstr>
      <vt:lpstr>Calibri</vt:lpstr>
      <vt:lpstr>默认设计模板</vt:lpstr>
      <vt:lpstr>《施行拯救》專輯  詞曲：劉安淑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17</cp:revision>
  <dcterms:created xsi:type="dcterms:W3CDTF">2023-04-13T07:18:00Z</dcterms:created>
  <dcterms:modified xsi:type="dcterms:W3CDTF">2023-04-21T08:19:03Z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