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3" r:id="rId2"/>
    <p:sldId id="278" r:id="rId3"/>
    <p:sldId id="279" r:id="rId4"/>
    <p:sldId id="280" r:id="rId5"/>
    <p:sldId id="282" r:id="rId6"/>
    <p:sldId id="281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6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186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EVERY ACT OF LOVE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18935" y="6412865"/>
            <a:ext cx="24460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245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耶穌神的兒子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Leaving heaven behind,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祂為愛我們而捨命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 gave up </a:t>
            </a:r>
            <a:r>
              <a:rPr lang="en-US" altLang="zh-CN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life for mankind,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祂的愛勝過一切黑暗權勢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 suffered darkness and sin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;</a:t>
            </a:r>
            <a:endParaRPr lang="en-US" altLang="zh-CN" sz="36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ove 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was the cure.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90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89725" y="6412865"/>
            <a:ext cx="24752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7030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在苦難的日子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day of distress,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祂是我堅固磐石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gives me refuge and strength,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風吹雨淋 一路靠祂前行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</a:t>
            </a:r>
            <a:r>
              <a:rPr lang="en-US" altLang="zh-CN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power I know I can endure!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394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33845" y="6412865"/>
            <a:ext cx="25311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196340"/>
            <a:ext cx="9142730" cy="4806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愛就在這裡 神就在這裡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act of love shows a hint of God.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住在愛裡面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If we live in love,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就是住在神裡面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Then we know we abide in God.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1823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11645" y="6412865"/>
            <a:ext cx="23533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我們共患難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will share our trials,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心與心相繫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Hearts all joined as one,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一同擁抱 在神愛的國度裡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Hands holding hands,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ithin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kingdom of God's 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299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49390" y="6412865"/>
            <a:ext cx="26155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雖然暴風驟雨 洶涌來襲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the wind may blow, </a:t>
            </a:r>
            <a:endParaRPr lang="en-US" altLang="zh-CN" sz="36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waves may pound,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我們緊緊連結一</a:t>
            </a:r>
            <a:r>
              <a:rPr lang="zh-CN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起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Bonds of love will not be undone.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深深相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信 有</a:t>
            </a: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愛就會有奇跡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know God will work </a:t>
            </a:r>
            <a:endParaRPr lang="en-US" altLang="zh-CN" sz="36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Miracles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His love!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0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360</Words>
  <Application>WPS 演示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《施行拯救》專輯  詞曲：劉安淑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28</cp:revision>
  <dcterms:created xsi:type="dcterms:W3CDTF">2023-04-13T07:18:00Z</dcterms:created>
  <dcterms:modified xsi:type="dcterms:W3CDTF">2023-04-21T17:40:29Z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