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79" r:id="rId3"/>
    <p:sldId id="269" r:id="rId4"/>
    <p:sldId id="283" r:id="rId5"/>
    <p:sldId id="277" r:id="rId6"/>
    <p:sldId id="278" r:id="rId7"/>
  </p:sldIdLst>
  <p:sldSz cx="9144000" cy="6858000" type="screen4x3"/>
  <p:notesSz cx="6858000" cy="9144000"/>
  <p:custDataLst>
    <p:tags r:id="rId11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8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84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viewProps" Target="viewProps.xml"/><Relationship Id="rId8" Type="http://schemas.openxmlformats.org/officeDocument/2006/relationships/presProps" Target="presProps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1" Type="http://schemas.openxmlformats.org/officeDocument/2006/relationships/tags" Target="tags/tag6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</a:effectLst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神就在這裡</a:t>
            </a:r>
            <a:endParaRPr lang="zh-CN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</a:effectLst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306185" y="6412865"/>
            <a:ext cx="28587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神就在這裡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41287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耶穌神的兒子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45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祂為愛我們而捨命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4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祂的愛勝過一切黑暗權勢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8714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378575" y="6412865"/>
            <a:ext cx="27863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神就在這裡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41287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在苦難的日子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45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祂是我堅固磐石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4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風吹雨淋 一路靠祂前行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1602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</a:effectLst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014720" y="6412865"/>
            <a:ext cx="315023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神就在這裡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6350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愛就在這裡 神就在這裡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住在愛裡面 就是住在神裡面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我們共患難 心與心相繫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一同擁抱 在神愛的國度裡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4683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317615" y="6412865"/>
            <a:ext cx="284734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神就在這裡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6350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雖然暴風驟雨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洶涌來襲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我們緊緊連結一起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深深相信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有愛就會有奇跡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9222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238</Words>
  <Application>WPS 演示</Application>
  <PresentationFormat/>
  <Paragraphs>69</Paragraphs>
  <Slides>5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16" baseType="lpstr">
      <vt:lpstr>Arial</vt:lpstr>
      <vt:lpstr>宋体</vt:lpstr>
      <vt:lpstr>Wingdings</vt:lpstr>
      <vt:lpstr>DFKai-SB</vt:lpstr>
      <vt:lpstr>汉仪铸字童年体简</vt:lpstr>
      <vt:lpstr>楷体</vt:lpstr>
      <vt:lpstr>华文隶书</vt:lpstr>
      <vt:lpstr>微软雅黑</vt:lpstr>
      <vt:lpstr>Arial Unicode MS</vt:lpstr>
      <vt:lpstr>Calibri</vt:lpstr>
      <vt:lpstr>默认设计模板</vt:lpstr>
      <vt:lpstr>《施行拯救》專輯  詞曲：劉安淑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jinming</cp:lastModifiedBy>
  <cp:revision>17</cp:revision>
  <dcterms:created xsi:type="dcterms:W3CDTF">2023-04-13T07:18:00Z</dcterms:created>
  <dcterms:modified xsi:type="dcterms:W3CDTF">2023-04-21T08:19:03Z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