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7"/>
  </p:notesMasterIdLst>
  <p:sldIdLst>
    <p:sldId id="279" r:id="rId2"/>
    <p:sldId id="277" r:id="rId3"/>
    <p:sldId id="285" r:id="rId4"/>
    <p:sldId id="283" r:id="rId5"/>
    <p:sldId id="278" r:id="rId6"/>
  </p:sldIdLst>
  <p:sldSz cx="9144000" cy="6858000" type="screen4x3"/>
  <p:notesSz cx="6858000" cy="9144000"/>
  <p:custDataLst>
    <p:tags r:id="rId8"/>
  </p:custDataLst>
  <p:defaultTextStyle>
    <a:defPPr>
      <a:defRPr lang="zh-CN"/>
    </a:defPPr>
    <a:lvl1pPr marL="0" lvl="0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2873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howGuides="1">
      <p:cViewPr varScale="1">
        <p:scale>
          <a:sx n="112" d="100"/>
          <a:sy n="112" d="100"/>
        </p:scale>
        <p:origin x="-114" y="-90"/>
      </p:cViewPr>
      <p:guideLst>
        <p:guide orient="horz" pos="2160"/>
        <p:guide pos="2873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gs" Target="tags/tag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pPr/>
              <a:t>2023/10/27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5293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 102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文本占位符 1026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1028" name="日期占位符 1027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400"/>
            </a:lvl1pPr>
          </a:lstStyle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1029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00"/>
            </a:lvl1pPr>
          </a:lstStyle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1030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400"/>
            </a:lvl1pPr>
          </a:lstStyle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marL="0" lvl="0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5080" y="3339465"/>
            <a:ext cx="9148445" cy="2625090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lang="zh-CN" sz="35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《祢與我同在》專輯</a:t>
            </a:r>
            <a:br>
              <a:rPr lang="zh-CN" sz="35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</a:br>
            <a:r>
              <a:rPr lang="en-US" altLang="zh-CN" sz="35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cs typeface="+mn-cs"/>
                <a:sym typeface="+mn-ea"/>
              </a:rPr>
              <a:t/>
            </a:r>
            <a:br>
              <a:rPr lang="en-US" altLang="zh-CN" sz="35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cs typeface="+mn-cs"/>
                <a:sym typeface="+mn-ea"/>
              </a:rPr>
            </a:br>
            <a:r>
              <a:rPr lang="zh-CN" sz="35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曲：蔡雲</a:t>
            </a:r>
            <a:r>
              <a:rPr lang="zh-CN" sz="35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峰</a:t>
            </a:r>
            <a:r>
              <a:rPr lang="en-US" altLang="zh-CN" sz="30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cs typeface="+mn-cs"/>
                <a:sym typeface="汉仪铸字童年体简" panose="00020600040101010101" charset="-122"/>
              </a:rPr>
              <a:t/>
            </a:r>
            <a:br>
              <a:rPr lang="en-US" altLang="zh-CN" sz="30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cs typeface="+mn-cs"/>
                <a:sym typeface="汉仪铸字童年体简" panose="00020600040101010101" charset="-122"/>
              </a:rPr>
            </a:br>
            <a:r>
              <a:rPr lang="zh-CN" sz="35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詞：</a:t>
            </a:r>
            <a:r>
              <a:rPr lang="zh-CN" sz="34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詩篇</a:t>
            </a:r>
            <a:r>
              <a:rPr lang="zh-CN" sz="30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119</a:t>
            </a:r>
            <a:r>
              <a:rPr lang="zh-CN" sz="34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篇</a:t>
            </a:r>
            <a:r>
              <a:rPr lang="zh-CN" sz="35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/>
            </a:r>
            <a:br>
              <a:rPr lang="zh-CN" sz="35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</a:br>
            <a:endParaRPr lang="zh-CN" sz="3500" dirty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-5715" y="1484630"/>
            <a:ext cx="9135110" cy="139890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zh-CN" sz="85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真理的話語</a:t>
            </a:r>
          </a:p>
        </p:txBody>
      </p:sp>
      <p:sp>
        <p:nvSpPr>
          <p:cNvPr id="7" name="副标题 3074"/>
          <p:cNvSpPr txBox="1">
            <a:spLocks/>
          </p:cNvSpPr>
          <p:nvPr/>
        </p:nvSpPr>
        <p:spPr>
          <a:xfrm>
            <a:off x="0" y="6421120"/>
            <a:ext cx="9144000" cy="43688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defPPr>
              <a:defRPr lang="zh-CN"/>
            </a:defPPr>
            <a:lvl1pPr marL="0" lvl="0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lvl="1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lvl="5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lvl="6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lvl="7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lvl="8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cs typeface="+mn-cs"/>
                <a:sym typeface="+mn-ea"/>
              </a:rPr>
              <a:t>基音原創</a:t>
            </a:r>
            <a:endParaRPr kumimoji="0" lang="zh-CN" altLang="en-US" sz="25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/>
            </a: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257925" y="6412865"/>
            <a:ext cx="290703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真理的話語</a:t>
            </a:r>
            <a:r>
              <a:rPr lang="en-US" alt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1</a:t>
            </a:r>
            <a:r>
              <a:rPr 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4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-5715" y="1052830"/>
            <a:ext cx="9142730" cy="4834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/>
            <a:r>
              <a:rPr lang="zh-CN" sz="5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我將祢的話藏在心裏</a:t>
            </a:r>
          </a:p>
          <a:p>
            <a:pPr algn="ctr"/>
            <a:r>
              <a:rPr lang="en-US" altLang="zh-CN" sz="3000" noProof="0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endParaRPr lang="zh-CN" sz="5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免得我軟弱時候得罪祢</a:t>
            </a:r>
          </a:p>
          <a:p>
            <a:pPr algn="ctr"/>
            <a:endParaRPr lang="en-US" altLang="zh-CN" sz="3000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求祢將祢的律例指教我</a:t>
            </a:r>
          </a:p>
          <a:p>
            <a:pPr algn="ctr"/>
            <a:endParaRPr lang="en-US" altLang="zh-CN" sz="3000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我必遵守到底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23571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[主歌</a:t>
            </a:r>
            <a:r>
              <a:rPr lang="en-US" alt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1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  <p:sp>
        <p:nvSpPr>
          <p:cNvPr id="9" name="副标题 3074"/>
          <p:cNvSpPr txBox="1">
            <a:spLocks/>
          </p:cNvSpPr>
          <p:nvPr/>
        </p:nvSpPr>
        <p:spPr>
          <a:xfrm>
            <a:off x="0" y="6421120"/>
            <a:ext cx="9144000" cy="43688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defPPr>
              <a:defRPr lang="zh-CN"/>
            </a:defPPr>
            <a:lvl1pPr marL="0" lvl="0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lvl="1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lvl="5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lvl="6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lvl="7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lvl="8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cs typeface="+mn-cs"/>
                <a:sym typeface="+mn-ea"/>
              </a:rPr>
              <a:t>基音原創</a:t>
            </a:r>
            <a:endParaRPr kumimoji="0" lang="zh-CN" altLang="en-US" sz="25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/>
            </a: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257925" y="6412865"/>
            <a:ext cx="290703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真理的話語</a:t>
            </a:r>
            <a:r>
              <a:rPr lang="en-US" alt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2</a:t>
            </a:r>
            <a:r>
              <a:rPr 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4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-5715" y="1011555"/>
            <a:ext cx="9142730" cy="4834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/>
            <a:r>
              <a:rPr lang="zh-CN" sz="5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主耶和華 祢是公義</a:t>
            </a:r>
          </a:p>
          <a:p>
            <a:pPr algn="ctr"/>
            <a:r>
              <a:rPr lang="en-US" altLang="zh-CN" sz="3000" noProof="0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</a:p>
          <a:p>
            <a:pPr algn="ctr"/>
            <a:r>
              <a:rPr lang="zh-CN" sz="5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我要一天七次讚美祢</a:t>
            </a:r>
          </a:p>
          <a:p>
            <a:pPr algn="ctr"/>
            <a:endParaRPr lang="en-US" altLang="zh-CN" sz="3000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天地照祢的安排存到今日</a:t>
            </a:r>
          </a:p>
          <a:p>
            <a:pPr algn="ctr"/>
            <a:endParaRPr lang="en-US" altLang="zh-CN" sz="3000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萬物都是祢的僕役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23571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[主歌</a:t>
            </a:r>
            <a:r>
              <a:rPr lang="en-US" alt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2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  <p:sp>
        <p:nvSpPr>
          <p:cNvPr id="9" name="副标题 3074"/>
          <p:cNvSpPr txBox="1">
            <a:spLocks/>
          </p:cNvSpPr>
          <p:nvPr/>
        </p:nvSpPr>
        <p:spPr>
          <a:xfrm>
            <a:off x="0" y="6421120"/>
            <a:ext cx="9144000" cy="43688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defPPr>
              <a:defRPr lang="zh-CN"/>
            </a:defPPr>
            <a:lvl1pPr marL="0" lvl="0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lvl="1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lvl="5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lvl="6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lvl="7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lvl="8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cs typeface="+mn-cs"/>
                <a:sym typeface="+mn-ea"/>
              </a:rPr>
              <a:t>基音原創</a:t>
            </a:r>
            <a:endParaRPr kumimoji="0" lang="zh-CN" altLang="en-US" sz="25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/>
            </a: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257925" y="6412865"/>
            <a:ext cx="290703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真理的話語</a:t>
            </a:r>
            <a:r>
              <a:rPr lang="en-US" alt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3</a:t>
            </a:r>
            <a:r>
              <a:rPr 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4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1270" y="990600"/>
            <a:ext cx="9142730" cy="4834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/>
            <a:r>
              <a:rPr lang="zh-CN" sz="51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求祢叫真理的話語總不離開我</a:t>
            </a:r>
            <a:endParaRPr lang="zh-CN" sz="5300" dirty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endParaRPr lang="en-US" altLang="zh-CN" sz="3000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1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願祢的慈悲時刻臨到我</a:t>
            </a:r>
            <a:endParaRPr lang="zh-CN" sz="5300" dirty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endParaRPr lang="en-US" altLang="zh-CN" sz="3000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1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求祢叫真理的話語總不離開我</a:t>
            </a:r>
            <a:endParaRPr lang="zh-CN" sz="5300" dirty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endParaRPr lang="en-US" altLang="zh-CN" sz="3000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1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這是我一生喜樂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23571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[副</a:t>
            </a:r>
            <a:r>
              <a:rPr lang="zh-CN" sz="23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歌</a:t>
            </a:r>
            <a:r>
              <a:rPr lang="en-US" altLang="zh-CN" sz="23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-1</a:t>
            </a:r>
            <a:r>
              <a:rPr lang="zh-CN" sz="23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 dirty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9" name="副标题 3074"/>
          <p:cNvSpPr txBox="1">
            <a:spLocks/>
          </p:cNvSpPr>
          <p:nvPr/>
        </p:nvSpPr>
        <p:spPr>
          <a:xfrm>
            <a:off x="0" y="6421120"/>
            <a:ext cx="9144000" cy="43688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defPPr>
              <a:defRPr lang="zh-CN"/>
            </a:defPPr>
            <a:lvl1pPr marL="0" lvl="0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lvl="1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lvl="5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lvl="6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lvl="7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lvl="8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cs typeface="+mn-cs"/>
                <a:sym typeface="+mn-ea"/>
              </a:rPr>
              <a:t>基音原創</a:t>
            </a:r>
            <a:endParaRPr kumimoji="0" lang="zh-CN" altLang="en-US" sz="25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/>
            </a: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280785" y="6412865"/>
            <a:ext cx="288417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真理的話語</a:t>
            </a:r>
            <a:r>
              <a:rPr lang="en-US" alt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4</a:t>
            </a:r>
            <a:r>
              <a:rPr 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4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0" y="990600"/>
            <a:ext cx="9142730" cy="458279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/>
            <a:r>
              <a:rPr lang="zh-CN" sz="51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求祢叫真理的話語總不離開我</a:t>
            </a:r>
          </a:p>
          <a:p>
            <a:pPr algn="ctr"/>
            <a:endParaRPr lang="en-US" altLang="zh-CN" sz="3000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1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又叫我在祢道中生活</a:t>
            </a:r>
          </a:p>
          <a:p>
            <a:pPr algn="ctr"/>
            <a:endParaRPr lang="en-US" altLang="zh-CN" sz="3000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1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求祢叫真理的話語總不離開我</a:t>
            </a:r>
          </a:p>
          <a:p>
            <a:pPr algn="ctr"/>
            <a:endParaRPr lang="en-US" altLang="zh-CN" sz="3000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1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這是我一生喜樂</a:t>
            </a:r>
            <a:endParaRPr lang="zh-CN" sz="5300" dirty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32778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[副</a:t>
            </a:r>
            <a:r>
              <a:rPr lang="zh-CN" sz="23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歌</a:t>
            </a:r>
            <a:r>
              <a:rPr lang="en-US" altLang="zh-CN" sz="23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-2</a:t>
            </a:r>
            <a:r>
              <a:rPr lang="zh-CN" sz="23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 dirty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9" name="副标题 3074"/>
          <p:cNvSpPr txBox="1">
            <a:spLocks/>
          </p:cNvSpPr>
          <p:nvPr/>
        </p:nvSpPr>
        <p:spPr>
          <a:xfrm>
            <a:off x="0" y="6421120"/>
            <a:ext cx="9144000" cy="43688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defPPr>
              <a:defRPr lang="zh-CN"/>
            </a:defPPr>
            <a:lvl1pPr marL="0" lvl="0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lvl="1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lvl="5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lvl="6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lvl="7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lvl="8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cs typeface="+mn-cs"/>
                <a:sym typeface="+mn-ea"/>
              </a:rPr>
              <a:t>基音原創</a:t>
            </a:r>
            <a:endParaRPr kumimoji="0" lang="zh-CN" altLang="en-US" sz="25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MMONDATA" val="eyJoZGlkIjoiMDNlNzZiMzVlYTBmYzFkNWUyMDM3OWU1YWEwMTU2NDAifQ=="/>
  <p:tag name="KSO_WPP_MARK_KEY" val="52b76ddc-5ba2-4000-87ac-bf3774566625"/>
</p:tagLst>
</file>

<file path=ppt/theme/theme1.xml><?xml version="1.0" encoding="utf-8"?>
<a:theme xmlns:a="http://schemas.openxmlformats.org/drawingml/2006/main" name="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9EDEE"/>
        </a:accent5>
        <a:accent6>
          <a:srgbClr val="2D2D8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254</Words>
  <Application>WPS 演示</Application>
  <PresentationFormat>On-screen Show (4:3)</PresentationFormat>
  <Paragraphs>47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默认设计模板</vt:lpstr>
      <vt:lpstr>《祢與我同在》專輯  曲：蔡雲峰 詞：詩篇119篇 </vt:lpstr>
      <vt:lpstr>   </vt:lpstr>
      <vt:lpstr>   </vt:lpstr>
      <vt:lpstr>   </vt:lpstr>
      <vt:lpstr> 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_x000b_  </dc:title>
  <dc:creator>Administrator</dc:creator>
  <cp:lastModifiedBy>Wendy Liu</cp:lastModifiedBy>
  <cp:revision>32</cp:revision>
  <dcterms:created xsi:type="dcterms:W3CDTF">2023-04-13T07:18:00Z</dcterms:created>
  <dcterms:modified xsi:type="dcterms:W3CDTF">2023-10-28T03:32:42Z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2052-11.1.0.14036</vt:lpwstr>
  </property>
  <property fmtid="{D5CDD505-2E9C-101B-9397-08002B2CF9AE}" pid="3" name="ICV">
    <vt:lpwstr>FC17D9D53E2446AFAA3B231C385A6FFD_12</vt:lpwstr>
  </property>
</Properties>
</file>