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91" r:id="rId3"/>
    <p:sldId id="292" r:id="rId4"/>
    <p:sldId id="299" r:id="rId5"/>
    <p:sldId id="300" r:id="rId6"/>
    <p:sldId id="304" r:id="rId7"/>
  </p:sldIdLst>
  <p:sldSz cx="9144000" cy="6858000" type="screen4x3"/>
  <p:notesSz cx="6858000" cy="9144000"/>
  <p:custDataLst>
    <p:tags r:id="rId11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0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40"/>
        <p:guide pos="2876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gs" Target="tags/tag6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1270" y="3716655"/>
            <a:ext cx="9150350" cy="205105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活着为要荣耀祢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》专辑</a:t>
            </a:r>
            <a:b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br>
              <a:rPr lang="en-US" altLang="zh-CN" sz="1800" b="1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曲：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赵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宇珩</a:t>
            </a:r>
            <a:b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</a:br>
            <a:br>
              <a:rPr lang="en-US" altLang="zh-CN" sz="1800" b="1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</a:rPr>
            </a:b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词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：赵宇珩</a:t>
            </a:r>
            <a:r>
              <a:rPr lang="zh-CN" sz="2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、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刘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安淑</a:t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1556385"/>
            <a:ext cx="9142730" cy="17303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100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生命中的唯一</a:t>
            </a:r>
            <a:endParaRPr lang="zh-CN" altLang="en-US" sz="100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700" y="6412865"/>
            <a:ext cx="91522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生命中的唯一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耶稣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祢是最亮的晨星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因为有了祢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夜空不会再孤寂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为了我甘愿降卑舍己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如此牺牲的爱深触我心</a:t>
            </a:r>
            <a:endParaRPr lang="zh-CN" altLang="en-US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0" y="6412865"/>
            <a:ext cx="91649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生命中的唯一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耶稣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祢是我的盼望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祢在十架上担当我罪和忧患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人生有了祢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生命不再一样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重担被释放 道路越走越明亮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35" y="6412865"/>
            <a:ext cx="916432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生命中的唯一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耶稣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祢是我生命中的唯一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有祢才会有阳光照着大地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祢的话语印在我心里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祢的祝福使我心满溢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对祢的爱慕每时每刻不停息</a:t>
            </a:r>
            <a:endParaRPr lang="zh-CN" altLang="en-US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副歌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081270" y="6412865"/>
            <a:ext cx="40836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生命中的唯一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耶稣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祢是我生命中的指引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有祢在我身边一切都安心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祢的宝血洗净我心灵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我愿一直跟随祢到底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让我对祢的爱永远不止息</a:t>
            </a:r>
            <a:endParaRPr lang="zh-CN" altLang="en-US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副歌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337</Words>
  <Application>WPS 演示</Application>
  <PresentationFormat/>
  <Paragraphs>78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6" baseType="lpstr">
      <vt:lpstr>Arial</vt:lpstr>
      <vt:lpstr>宋体</vt:lpstr>
      <vt:lpstr>Wingdings</vt:lpstr>
      <vt:lpstr>DFKai-SB</vt:lpstr>
      <vt:lpstr>MingLiU-ExtB</vt:lpstr>
      <vt:lpstr>汉仪铸字童年体简</vt:lpstr>
      <vt:lpstr>华文隶书</vt:lpstr>
      <vt:lpstr>微软雅黑</vt:lpstr>
      <vt:lpstr>Arial Unicode MS</vt:lpstr>
      <vt:lpstr>Calibri</vt:lpstr>
      <vt:lpstr>默认设计模板</vt:lpstr>
      <vt:lpstr>《活着為要荣耀祢》专辑  曲：赵宇珩  词：赵宇珩、刘安淑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周尚</cp:lastModifiedBy>
  <cp:revision>31</cp:revision>
  <dcterms:created xsi:type="dcterms:W3CDTF">2023-04-13T07:18:00Z</dcterms:created>
  <dcterms:modified xsi:type="dcterms:W3CDTF">2024-12-12T04:24:12Z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2052-12.1.0.18912</vt:lpwstr>
  </property>
  <property fmtid="{D5CDD505-2E9C-101B-9397-08002B2CF9AE}" pid="3" name="ICV">
    <vt:lpwstr>FC17D9D53E2446AFAA3B231C385A6FFD_12</vt:lpwstr>
  </property>
</Properties>
</file>