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趙宇珩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詞：趙宇珩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劉安淑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生命中的唯一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5715" y="6412865"/>
            <a:ext cx="91706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祢是最亮的晨星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因為有了祢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夜空不會再孤寂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為了我甘願降卑捨己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如此犧牲的愛深觸我心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75" y="6412865"/>
            <a:ext cx="91490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祢是我的盼望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祢在十架上擔當我罪和憂患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人生有了祢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生命不再一樣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重擔被釋放 道路越走越明亮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0" y="6412865"/>
            <a:ext cx="91598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祢是我生命中的唯一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有祢才會有陽光照著大地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祢的話語印在我心裏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祢的祝福使我心滿溢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對祢的愛慕每時每刻不停息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5080" y="6412865"/>
            <a:ext cx="91700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祢是我生命中的指引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有祢在我身邊一切都安心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祢的寳血洗淨我心靈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我願一直跟隨祢到底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讓我對祢的愛永遠不止息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WPS 演示</Application>
  <PresentationFormat/>
  <Paragraphs>78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曲：趙宇珩  詞：趙宇珩、劉安淑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29</cp:revision>
  <dcterms:created xsi:type="dcterms:W3CDTF">2023-04-13T07:18:00Z</dcterms:created>
  <dcterms:modified xsi:type="dcterms:W3CDTF">2024-12-11T02:45:36Z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