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sldIdLst>
    <p:sldId id="311" r:id="rId2"/>
    <p:sldId id="298" r:id="rId3"/>
    <p:sldId id="312" r:id="rId4"/>
    <p:sldId id="305" r:id="rId5"/>
    <p:sldId id="308" r:id="rId6"/>
    <p:sldId id="306" r:id="rId7"/>
    <p:sldId id="313" r:id="rId8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370830"/>
            <a:ext cx="9150350" cy="112458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2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2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r>
              <a:rPr lang="zh-CN" sz="2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詞：陶</a:t>
            </a:r>
            <a:r>
              <a:rPr lang="en-US" alt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 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醉</a:t>
            </a:r>
            <a:r>
              <a:rPr lang="zh-CN" sz="2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052830"/>
            <a:ext cx="9156700" cy="2103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9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泉源地</a:t>
            </a:r>
            <a:endParaRPr lang="zh-CN" sz="85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ctr"/>
            <a:r>
              <a:rPr lang="zh-CN" sz="3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WHERE THE LIVING WATER SPRINGS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泉源地1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25400"/>
            <a:ext cx="9154795" cy="42735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endParaRPr lang="zh-CN" sz="20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讚美主是我力量泉源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the Lord, the source of all my joy; 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endParaRPr lang="zh-CN" sz="35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讚美主是我心中喜樂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the Lord, the source of all my strength.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50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無論環境多麼艱難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Even in the midst of bleakness,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500" dirty="0"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altLang="en-US" sz="27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無論心靈多麼軟弱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Even in the depths of weakness,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50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讚美的話時時在我的口中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Even then, my lips shall sing His praises.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泉源地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262255"/>
            <a:ext cx="9154795" cy="40366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讚美主使憂愁變喜樂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the Lord because my mournful tears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endParaRPr lang="zh-CN" sz="35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讚美主使哀哭變跳舞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Into joyful dancing He has changed.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50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無論環境多麼艱難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Even in the midst of bleakness,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500" dirty="0"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altLang="en-US" sz="27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無論心靈多麼軟弱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Even in the depths of weakness,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50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讚美的話時時在我的口中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Even then, my lips shall sing His praises.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7988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泉源地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r"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-635"/>
            <a:ext cx="9154795" cy="42995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我們手拉手 心連心</a:t>
            </a:r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Let's go hand in hand, heart to heart,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sz="3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一起奔向泉源地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Where the living water springs,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手拉手 心連心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Hand in hand, heart to heart,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奔向愛我們的神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the loving King of Kings.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7988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泉源地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r"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0"/>
            <a:ext cx="9154795" cy="42989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手拉手 心連心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Hand in hand, heart to heart,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一起奔向泉源地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Let's go where the water springs,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手拉手 心連心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Hand in hand, heart to heart,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一起奔向愛我們的神 噢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the loving King of Kings</a:t>
            </a:r>
            <a:r>
              <a:rPr lang="zh-CN" altLang="en-US" sz="3500" noProof="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. Oh</a:t>
            </a: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7988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泉源地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r"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097280"/>
            <a:ext cx="9154795" cy="31699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我們一起來讚美</a:t>
            </a:r>
            <a:endParaRPr lang="zh-CN" sz="485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us all exalt His name;</a:t>
            </a:r>
          </a:p>
          <a:p>
            <a:pPr algn="ctr"/>
            <a:r>
              <a:rPr lang="zh-CN" sz="485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我們一起來禱告</a:t>
            </a:r>
            <a:endParaRPr lang="zh-CN" sz="485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us all join hands and pray.</a:t>
            </a: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(X4)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7988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泉源地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r"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635"/>
            <a:ext cx="9154795" cy="42665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50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天門開了 天門開了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See the gates of heaven open;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5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打破黑暗中的捆鎖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See the prison deeply shaken,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5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震破監獄中的大門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the chains of darkness broken!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50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8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(X</a:t>
            </a:r>
            <a:r>
              <a:rPr lang="en-US" altLang="zh-CN" sz="4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2</a:t>
            </a:r>
            <a:r>
              <a:rPr lang="zh-CN" sz="4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506</Words>
  <Application>WPS 演示</Application>
  <PresentationFormat>On-screen Show (4:3)</PresentationFormat>
  <Paragraphs>100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默认设计模板</vt:lpstr>
      <vt:lpstr>《奇妙的預備》專輯  曲：劉安淑 詞：陶  醉 English Lyrics: Steven Ngai 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《奇妙的預備》專輯  曲：劉安淑  詞：陶  醉  English Lyrics: Steven Ngai    </dc:title>
  <dc:creator>Administrator</dc:creator>
  <cp:lastModifiedBy>Wendy Liu</cp:lastModifiedBy>
  <cp:revision>45</cp:revision>
  <dcterms:created xsi:type="dcterms:W3CDTF">2023-04-13T07:18:00Z</dcterms:created>
  <dcterms:modified xsi:type="dcterms:W3CDTF">2023-10-28T16:21:55Z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