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79" r:id="rId2"/>
    <p:sldId id="298" r:id="rId3"/>
    <p:sldId id="314" r:id="rId4"/>
    <p:sldId id="309" r:id="rId5"/>
    <p:sldId id="315" r:id="rId6"/>
    <p:sldId id="316" r:id="rId7"/>
    <p:sldId id="317" r:id="rId8"/>
    <p:sldId id="318" r:id="rId9"/>
    <p:sldId id="319" r:id="rId10"/>
    <p:sldId id="313" r:id="rId11"/>
  </p:sldIdLst>
  <p:sldSz cx="9144000" cy="6858000" type="screen4x3"/>
  <p:notesSz cx="6858000" cy="9144000"/>
  <p:custDataLst>
    <p:tags r:id="rId13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10" d="100"/>
          <a:sy n="110" d="100"/>
        </p:scale>
        <p:origin x="1638" y="78"/>
      </p:cViewPr>
      <p:guideLst>
        <p:guide orient="horz" pos="2206"/>
        <p:guide pos="28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2025/11/17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4994275"/>
            <a:ext cx="9150350" cy="1350010"/>
          </a:xfrm>
        </p:spPr>
        <p:txBody>
          <a:bodyPr anchor="ctr" anchorCtr="0"/>
          <a:lstStyle/>
          <a:p>
            <a:pPr defTabSz="914400">
              <a:lnSpc>
                <a:spcPct val="90000"/>
              </a:lnSpc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神掌權</a:t>
            </a: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》專輯</a:t>
            </a: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詞、</a:t>
            </a: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曲：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林婉容</a:t>
            </a: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380490"/>
            <a:ext cx="9156700" cy="127254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7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有什麼更幸福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有什麼更幸福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9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9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85090"/>
            <a:ext cx="9154795" cy="57943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23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宣告這是神悅納人的禧年</a:t>
            </a:r>
          </a:p>
          <a:p>
            <a:pPr algn="ctr">
              <a:lnSpc>
                <a:spcPct val="230000"/>
              </a:lnSpc>
            </a:pPr>
            <a:endParaRPr lang="en-US" alt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230000"/>
              </a:lnSpc>
            </a:pPr>
            <a:endParaRPr lang="en-US" alt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尾句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有什麼更幸福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9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每當我小坐在祢的腳前</a:t>
            </a:r>
          </a:p>
          <a:p>
            <a:pPr algn="ctr">
              <a:lnSpc>
                <a:spcPct val="15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每當我沈浸於祢的聖言</a:t>
            </a:r>
          </a:p>
          <a:p>
            <a:pPr algn="ctr">
              <a:lnSpc>
                <a:spcPct val="15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有什麼更幸福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有什麽更滿足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有什麼更幸福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9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每當我開口向祢吐真言</a:t>
            </a:r>
          </a:p>
          <a:p>
            <a:pPr algn="ctr">
              <a:lnSpc>
                <a:spcPct val="15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每當我飛舞在祢寶座前</a:t>
            </a:r>
          </a:p>
          <a:p>
            <a:pPr algn="ctr">
              <a:lnSpc>
                <a:spcPct val="15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有什麼更幸福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有什麽更滿足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有什麼更幸福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9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喔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罪債已經還清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帕子已經挪去</a:t>
            </a: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我已告別黑暗進入屬天光明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喔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幔子已經裂開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天門已經打開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宣告這是神悅納人的禧年</a:t>
            </a: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副歌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有什麼更幸福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9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每當我轉眼注視祢榮面</a:t>
            </a:r>
          </a:p>
          <a:p>
            <a:pPr algn="ctr">
              <a:lnSpc>
                <a:spcPct val="15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每當我宣告祢應許不變</a:t>
            </a:r>
          </a:p>
          <a:p>
            <a:pPr algn="ctr">
              <a:lnSpc>
                <a:spcPct val="15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有什麼更幸福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有什麽更滿足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2-1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有什麼更幸福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9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每當我選擇信靠而順服</a:t>
            </a:r>
          </a:p>
          <a:p>
            <a:pPr algn="ctr">
              <a:lnSpc>
                <a:spcPct val="15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每當我因愛而成為祝福</a:t>
            </a:r>
          </a:p>
          <a:p>
            <a:pPr algn="ctr">
              <a:lnSpc>
                <a:spcPct val="15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有什麼更幸福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有什麽更滿足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2-2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有什麼更幸福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9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喔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罪債已經還清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帕子已經挪去</a:t>
            </a: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我已告別黑暗進入屬天光明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喔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幔子已經裂開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天門已經打開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宣告這是神悅納人的禧年</a:t>
            </a: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副歌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有什麼更幸福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7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9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罪債已經還清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帕子已經挪去</a:t>
            </a: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我已告別黑暗進入屬天光明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喔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幔子已經裂開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天門已經打開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宣告這是神悅納人的禧年</a:t>
            </a: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有什麼更幸福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8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9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如今活著的不再是我</a:t>
            </a: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基督在我裏面活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舊人脫去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心意更新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生命重新有了意義</a:t>
            </a: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橋段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532</Words>
  <Application>Microsoft Office PowerPoint</Application>
  <PresentationFormat>On-screen Show (4:3)</PresentationFormat>
  <Paragraphs>102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黑体</vt:lpstr>
      <vt:lpstr>华文隶书</vt:lpstr>
      <vt:lpstr>方正公文黑体</vt:lpstr>
      <vt:lpstr>Arial</vt:lpstr>
      <vt:lpstr>Calibri</vt:lpstr>
      <vt:lpstr>默认设计模板</vt:lpstr>
      <vt:lpstr>《神掌權》專輯   詞、曲：林婉容   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52</cp:revision>
  <dcterms:created xsi:type="dcterms:W3CDTF">2025-11-11T15:32:38Z</dcterms:created>
  <dcterms:modified xsi:type="dcterms:W3CDTF">2025-11-17T23:41:25Z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2052-7.4.1.8983</vt:lpwstr>
  </property>
  <property fmtid="{D5CDD505-2E9C-101B-9397-08002B2CF9AE}" pid="3" name="ICV">
    <vt:lpwstr>FC17D9D53E2446AFAA3B231C385A6FFD_12</vt:lpwstr>
  </property>
</Properties>
</file>