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77" r:id="rId3"/>
    <p:sldId id="289" r:id="rId4"/>
    <p:sldId id="283" r:id="rId5"/>
    <p:sldId id="27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詞曲：武渴慕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最重要的一件事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700530"/>
            <a:ext cx="9142730" cy="40957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沒有更美麗的事</a:t>
            </a:r>
          </a:p>
          <a:p>
            <a:pPr algn="ctr"/>
            <a:r>
              <a:rPr lang="en-US" alt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就是和祢在一起</a:t>
            </a:r>
          </a:p>
          <a:p>
            <a:pPr algn="ctr"/>
            <a:endParaRPr lang="en-US" alt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沒有更能滿足我心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700530"/>
            <a:ext cx="9142730" cy="40595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沒有更重要的事</a:t>
            </a:r>
          </a:p>
          <a:p>
            <a:pPr algn="ctr"/>
            <a:r>
              <a:rPr lang="en-US" alt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就是和祢在一起</a:t>
            </a:r>
          </a:p>
          <a:p>
            <a:pPr algn="ctr"/>
            <a:endParaRPr lang="en-US" alt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在祢腳前聽祢心意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245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我心最渴望</a:t>
            </a:r>
          </a:p>
          <a:p>
            <a:pPr algn="ctr"/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和祢一起飛翔</a:t>
            </a:r>
          </a:p>
          <a:p>
            <a:pPr algn="ctr"/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無論晴天暴風雨</a:t>
            </a:r>
          </a:p>
          <a:p>
            <a:pPr algn="ctr"/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向祢揚聲歌唱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24585"/>
            <a:ext cx="914273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我心最盼望</a:t>
            </a:r>
          </a:p>
          <a:p>
            <a:pPr algn="ctr"/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在藍色玻璃海上</a:t>
            </a:r>
          </a:p>
          <a:p>
            <a:pPr algn="ctr">
              <a:buClrTx/>
              <a:buSzTx/>
              <a:buFontTx/>
            </a:pPr>
            <a:endParaRPr lang="en-US" alt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和眾長老天使</a:t>
            </a:r>
          </a:p>
          <a:p>
            <a:pPr algn="ctr"/>
            <a:r>
              <a:rPr lang="en-US" alt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讚美我主我王 敬拜祢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WPS 演示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詞曲：武渴慕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29</cp:revision>
  <dcterms:created xsi:type="dcterms:W3CDTF">2023-04-13T07:18:00Z</dcterms:created>
  <dcterms:modified xsi:type="dcterms:W3CDTF">2023-10-28T03:24:38Z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