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4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藍寶石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最愛的地方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22770" y="6412865"/>
            <a:ext cx="22421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最愛的地方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雨痕的玻璃窗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想起過去的傷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滴答滴答虛空的惆悵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應許從沒改變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但似乎被遺忘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憂愁為它塗滿黑色框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7770" y="6412865"/>
            <a:ext cx="28771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最愛的地方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祢開啟我雙眼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看見新的異象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恩雨喚醒熱情的盼望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呼召就在前方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我心不再彷徨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回到起初最愛的地方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95440" y="6412865"/>
            <a:ext cx="24695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最愛的地方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我要展開讚美的翅膀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不管前面風雨有多狂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祢如鷹帶我一起飛翔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感恩挫折就能變剛強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31000" y="6412865"/>
            <a:ext cx="2433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最愛的地方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我要展開讚美的翅膀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儘管黑夜有時很漫長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祢如鷹帶我一起飛翔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豐盛生命是我的獎賞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WPS 演示</Application>
  <PresentationFormat/>
  <Paragraphs>74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詞曲：藍寶石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27</cp:revision>
  <dcterms:created xsi:type="dcterms:W3CDTF">2023-04-13T07:18:00Z</dcterms:created>
  <dcterms:modified xsi:type="dcterms:W3CDTF">2024-12-10T09:28:05Z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