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4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词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蓝宝石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最爱的地方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22770" y="6412865"/>
            <a:ext cx="2242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最爱的地方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雨痕的玻璃窗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想起过去的伤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滴答滴答虚空的惆怅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应许从没改变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但似乎被遗忘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忧愁为它涂满黑色框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7770" y="6412865"/>
            <a:ext cx="2877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最爱的地方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祢开启我双眼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看见新的异象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恩雨唤醒热情的盼望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呼召就在前方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我心不再彷徨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回到起初最爱的地方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95440" y="6412865"/>
            <a:ext cx="24695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最爱的地方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我要展开赞美的翅膀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不管前面风雨有多狂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祢如鹰帶我一起飞翔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感恩挫折就能变刚强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31000" y="6412865"/>
            <a:ext cx="2433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最爱的地方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我要展开赞美的翅膀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尽管黑夜有时很漫长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祢如鹰帶我一起飞翔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丰盛生命是我的奖赏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WPS 演示</Application>
  <PresentationFormat/>
  <Paragraphs>73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词、曲：蓝宝石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30</cp:revision>
  <dcterms:created xsi:type="dcterms:W3CDTF">2023-04-13T07:18:00Z</dcterms:created>
  <dcterms:modified xsi:type="dcterms:W3CDTF">2024-12-12T04:32:01Z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