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73" r:id="rId3"/>
    <p:sldId id="278" r:id="rId4"/>
    <p:sldId id="281" r:id="rId6"/>
    <p:sldId id="279" r:id="rId7"/>
    <p:sldId id="280" r:id="rId8"/>
    <p:sldId id="282" r:id="rId9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7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4886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施行拯救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SALVATION COME</a:t>
            </a:r>
            <a:endParaRPr lang="zh-CN" sz="34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96660" y="6412865"/>
            <a:ext cx="286829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施行拯救</a:t>
            </a:r>
            <a:r>
              <a:rPr 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105283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世上的國都在震動 都在震動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All the earth is shaking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With a great and fearsome sound,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身上的鎖鏈在脫落 在脫落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Captives going free;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Their chains are falling to the ground!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952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96660" y="6412865"/>
            <a:ext cx="286829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施行拯救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62877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列國列邦 仰望十架上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Ev'ry nation's longing for the 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神羔羊 唯一的盼望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Lamb of God, the one Messiah!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952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施行拯救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548640"/>
            <a:ext cx="9142730" cy="53187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聖靈的火焰 熊熊燃燒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 holy fire, from heaven descend,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裂天而降 將罪孽除掉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Our sin consume, and righteousness defend,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新酒新油 新的生命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grant new life, a life that never ends!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澆灌...... 更新......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Refresh, renew!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施行拯救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1606550"/>
            <a:ext cx="9142730" cy="39630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神兒子如晨光顯現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Son of God will shine as morning light,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照亮黑暗死蔭裡的人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those that walked in darkness gain their sight,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altLang="en-US" sz="2500" b="1">
                <a:solidFill>
                  <a:schemeClr val="bg1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施行拯救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1628775"/>
            <a:ext cx="9142730" cy="41871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祂的愛如江河湧流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love defeat the shadow of the night!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在列國列邦 施行拯救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7520940" algn="l"/>
              </a:tabLs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every land, all the </a:t>
            </a:r>
            <a:r>
              <a:rPr lang="en-US" altLang="zh-CN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earth,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7520940" algn="l"/>
              </a:tabLs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Salvation come! 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COMMONDATA" val="eyJoZGlkIjoiMDNlNzZiMzVlYTBmYzFkNWUyMDM3OWU1YWEwMTU2NDAifQ=="/>
  <p:tag name="KSO_WPP_MARK_KEY" val="71d924cb-2ee0-437c-a435-79438b6a3ab2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783</Words>
  <Application>WPS 演示</Application>
  <PresentationFormat/>
  <Paragraphs>89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8" baseType="lpstr">
      <vt:lpstr>Arial</vt:lpstr>
      <vt:lpstr>宋体</vt:lpstr>
      <vt:lpstr>Wingdings</vt:lpstr>
      <vt:lpstr>DFKai-SB</vt:lpstr>
      <vt:lpstr>汉仪铸字童年体简</vt:lpstr>
      <vt:lpstr>华文隶书</vt:lpstr>
      <vt:lpstr>楷体</vt:lpstr>
      <vt:lpstr>Calibri</vt:lpstr>
      <vt:lpstr>GungsuhChe</vt:lpstr>
      <vt:lpstr>微软雅黑</vt:lpstr>
      <vt:lpstr>Arial Unicode MS</vt:lpstr>
      <vt:lpstr>默认设计模板</vt:lpstr>
      <vt:lpstr>《施行拯救》專輯  詞曲：劉安淑  English Lyrics: Steven Ngai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26</cp:revision>
  <dcterms:created xsi:type="dcterms:W3CDTF">2023-04-13T07:18:00Z</dcterms:created>
  <dcterms:modified xsi:type="dcterms:W3CDTF">2023-04-21T09:10:24Z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