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李宏卓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我願為活祭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我願為活祭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60000"/>
              </a:lnSpc>
            </a:pP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來到祢面前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注視祢雙眼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為我流淚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為我心碎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了解我的傷悲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我真的不配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滿身的污穢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祢竟給我無盡恩典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用愛把我贖回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我願為活祭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21460"/>
            <a:ext cx="9154795" cy="4358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我願為活祭</a:t>
            </a:r>
            <a:r>
              <a:rPr lang="en-US" altLang="zh-CN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獻上全給祢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72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45605" y="6453505"/>
            <a:ext cx="24606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 defTabSz="914400" fontAlgn="ctr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我願為活祭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何等尊貴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何等聖潔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何等榮耀的君王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何等尊貴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何等聖潔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何等榮耀的羔羊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619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/>
  <Paragraphs>63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 詞、曲：李宏卓 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50</cp:revision>
  <dcterms:created xsi:type="dcterms:W3CDTF">2025-08-29T18:50:00Z</dcterms:created>
  <dcterms:modified xsi:type="dcterms:W3CDTF">2025-08-31T04:18:00Z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