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5"/>
        <p:guide pos="289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888230"/>
            <a:ext cx="9150350" cy="145605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李宏卓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我愿为活祭</a:t>
            </a:r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我愿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为活祭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60000"/>
              </a:lnSpc>
            </a:pP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来到祢面前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注视祢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双眼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为我流泪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为我心碎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了解我的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伤悲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我真的不配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满身的污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秽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祢竟给我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无尽恩典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用爱把我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赎回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我愿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为活祭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21460"/>
            <a:ext cx="9154795" cy="4358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我愿为活祭</a:t>
            </a:r>
            <a:r>
              <a:rPr lang="en-US" altLang="zh-CN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献上全</a:t>
            </a:r>
            <a:r>
              <a:rPr lang="zh-CN" altLang="en-US" sz="54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给祢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72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45605" y="6453505"/>
            <a:ext cx="24606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 defTabSz="914400" fontAlgn="ctr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我愿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为活祭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何等尊贵 何等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圣洁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荣耀的君王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何等尊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贵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圣洁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荣耀的羔羊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619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WPS 演示</Application>
  <PresentationFormat/>
  <Paragraphs>57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《2024来自天堂的声音》专辑   词、曲：李宏卓 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51</cp:revision>
  <dcterms:created xsi:type="dcterms:W3CDTF">2025-08-29T18:57:00Z</dcterms:created>
  <dcterms:modified xsi:type="dcterms:W3CDTF">2025-08-31T04:55:10Z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