
<file path=[Content_Types].xml><?xml version="1.0" encoding="utf-8"?>
<Types xmlns="http://schemas.openxmlformats.org/package/2006/content-types"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7"/>
  </p:notesMasterIdLst>
  <p:sldIdLst>
    <p:sldId id="279" r:id="rId3"/>
    <p:sldId id="277" r:id="rId4"/>
    <p:sldId id="283" r:id="rId5"/>
    <p:sldId id="278" r:id="rId6"/>
  </p:sldIdLst>
  <p:sldSz cx="9144000" cy="6858000" type="screen4x3"/>
  <p:notesSz cx="6858000" cy="9144000"/>
  <p:custDataLst>
    <p:tags r:id="rId11"/>
  </p:custDataLst>
  <p:defaultTextStyle>
    <a:defPPr>
      <a:defRPr lang="zh-CN"/>
    </a:defPPr>
    <a:lvl1pPr marL="0" lvl="0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40" userDrawn="1">
          <p15:clr>
            <a:srgbClr val="A4A3A4"/>
          </p15:clr>
        </p15:guide>
        <p15:guide id="2" pos="288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69" d="100"/>
          <a:sy n="69" d="100"/>
        </p:scale>
        <p:origin x="-138" y="-102"/>
      </p:cViewPr>
      <p:guideLst>
        <p:guide orient="horz" pos="2140"/>
        <p:guide pos="2884"/>
      </p:guideLst>
    </p:cSldViewPr>
  </p:slide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viewProps" Target="viewProps.xml"/><Relationship Id="rId8" Type="http://schemas.openxmlformats.org/officeDocument/2006/relationships/presProps" Target="presProps.xml"/><Relationship Id="rId7" Type="http://schemas.openxmlformats.org/officeDocument/2006/relationships/notesMaster" Target="notesMasters/notesMaster1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1" Type="http://schemas.openxmlformats.org/officeDocument/2006/relationships/tags" Target="tags/tag5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5293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026" name="标题 102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27" name="文本占位符 1026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1028" name="日期占位符 1027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400"/>
            </a:lvl1pPr>
          </a:lstStyle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1029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00"/>
            </a:lvl1pPr>
          </a:lstStyle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1030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400"/>
            </a:lvl1pPr>
          </a:lstStyle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marL="0" lvl="0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1.xml"/><Relationship Id="rId1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2.xml"/><Relationship Id="rId1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3.xml"/><Relationship Id="rId1" Type="http://schemas.openxmlformats.org/officeDocument/2006/relationships/image" Target="../media/image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4.xml"/><Relationship Id="rId1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6350" y="3068955"/>
            <a:ext cx="9150350" cy="2625090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p>
            <a:pPr defTabSz="914400">
              <a:buClrTx/>
              <a:buSzTx/>
              <a:buFontTx/>
              <a:buNone/>
            </a:pPr>
            <a:r>
              <a:rPr lang="zh-CN" sz="35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《施行拯救》專輯</a:t>
            </a:r>
            <a:br>
              <a:rPr lang="zh-CN" sz="35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</a:br>
            <a:br>
              <a:rPr lang="en-US" altLang="zh-CN" sz="35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cs typeface="+mn-cs"/>
                <a:sym typeface="+mn-ea"/>
              </a:rPr>
            </a:br>
            <a:r>
              <a:rPr lang="zh-CN" sz="35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詞曲：劉安淑</a:t>
            </a:r>
            <a:endParaRPr lang="zh-CN" sz="3500" kern="1200" baseline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-5715" y="6421120"/>
            <a:ext cx="9134475" cy="436880"/>
          </a:xfrm>
        </p:spPr>
        <p:txBody>
          <a:bodyPr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altLang="en-US" sz="2500" kern="1200" baseline="0">
              <a:solidFill>
                <a:schemeClr val="bg1"/>
              </a:solidFill>
              <a:effectLst/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-5715" y="1484630"/>
            <a:ext cx="9135110" cy="139890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ctr"/>
            <a:r>
              <a:rPr lang="zh-CN" sz="85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我的神真偉大</a:t>
            </a:r>
            <a:endParaRPr lang="zh-CN" altLang="en-US" sz="85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p>
            <a:pPr defTabSz="914400">
              <a:buClrTx/>
              <a:buSzTx/>
              <a:buFontTx/>
              <a:buNone/>
            </a:pP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-5715" y="6421120"/>
            <a:ext cx="9117965" cy="436880"/>
          </a:xfrm>
        </p:spPr>
        <p:txBody>
          <a:bodyPr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sz="2300" kern="1200" baseline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257925" y="6412865"/>
            <a:ext cx="290703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我的神真偉大</a:t>
            </a:r>
            <a:r>
              <a:rPr lang="en-US" alt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1</a:t>
            </a:r>
            <a:r>
              <a:rPr 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3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6350" y="836295"/>
            <a:ext cx="9142730" cy="4834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ctr"/>
            <a:r>
              <a:rPr lang="zh-CN" sz="5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得救在乎歸回安息</a:t>
            </a:r>
            <a:endParaRPr lang="zh-CN" sz="5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endParaRPr lang="en-US" altLang="zh-CN" sz="3000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得力在乎平靜安穩</a:t>
            </a:r>
            <a:endParaRPr lang="zh-CN" sz="5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endParaRPr lang="en-US" altLang="zh-CN" sz="3000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我要藏身在祢帳幕裡</a:t>
            </a:r>
            <a:endParaRPr lang="zh-CN" sz="5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en-US" altLang="zh-CN" sz="3000" noProof="0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endParaRPr lang="en-US" altLang="zh-CN" sz="3000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來向祢歡然獻祭</a:t>
            </a:r>
            <a:endParaRPr lang="zh-CN" altLang="en-US" sz="3800" noProof="0" dirty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23571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[主歌]</a:t>
            </a:r>
            <a:endParaRPr lang="zh-CN" sz="2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p>
            <a:pPr defTabSz="914400">
              <a:buClrTx/>
              <a:buSzTx/>
              <a:buFontTx/>
              <a:buNone/>
            </a:pP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-5715" y="6421120"/>
            <a:ext cx="9117965" cy="436880"/>
          </a:xfrm>
        </p:spPr>
        <p:txBody>
          <a:bodyPr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sz="2300" kern="1200" baseline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257925" y="6412865"/>
            <a:ext cx="290703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我的神真偉大</a:t>
            </a:r>
            <a:r>
              <a:rPr lang="en-US" alt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2</a:t>
            </a:r>
            <a:r>
              <a:rPr 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3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6350" y="836295"/>
            <a:ext cx="9142730" cy="4834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ctr"/>
            <a:r>
              <a:rPr lang="zh-CN" sz="5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我的神真偉大</a:t>
            </a:r>
            <a:endParaRPr lang="zh-CN" sz="5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en-US" altLang="zh-CN" sz="3000" noProof="0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endParaRPr lang="zh-CN" sz="5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我的神真偉大</a:t>
            </a:r>
            <a:endParaRPr lang="zh-CN" sz="5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endParaRPr lang="en-US" altLang="zh-CN" sz="3000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祢掌權到永遠</a:t>
            </a:r>
            <a:endParaRPr lang="zh-CN" sz="5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endParaRPr lang="en-US" altLang="zh-CN" sz="5000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altLang="en-US" sz="3800" noProof="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(X</a:t>
            </a:r>
            <a:r>
              <a:rPr lang="en-US" altLang="zh-CN" sz="3800" noProof="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2</a:t>
            </a:r>
            <a:r>
              <a:rPr lang="zh-CN" altLang="en-US" sz="3800" noProof="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)</a:t>
            </a:r>
            <a:endParaRPr lang="zh-CN" altLang="en-US" sz="3800" noProof="0" dirty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endParaRPr lang="zh-CN" altLang="en-US" sz="3800" noProof="0" dirty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23571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[副歌]</a:t>
            </a:r>
            <a:endParaRPr lang="zh-CN" sz="2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p>
            <a:pPr defTabSz="914400">
              <a:buClrTx/>
              <a:buSzTx/>
              <a:buFontTx/>
              <a:buNone/>
            </a:pP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635" y="6421120"/>
            <a:ext cx="9110980" cy="436880"/>
          </a:xfrm>
        </p:spPr>
        <p:txBody>
          <a:bodyPr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altLang="en-US" sz="2500" b="1" kern="1200" baseline="0">
              <a:solidFill>
                <a:schemeClr val="bg1"/>
              </a:solidFill>
              <a:effectLst/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280785" y="6412865"/>
            <a:ext cx="288417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我的神真偉大</a:t>
            </a:r>
            <a:r>
              <a:rPr lang="en-US" alt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3</a:t>
            </a:r>
            <a:r>
              <a:rPr 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3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6350" y="836295"/>
            <a:ext cx="9142730" cy="4834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ctr"/>
            <a:r>
              <a:rPr lang="zh-CN" sz="5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祢說有就有 祢命立就立</a:t>
            </a:r>
            <a:endParaRPr lang="zh-CN" sz="5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endParaRPr lang="en-US" altLang="zh-CN" sz="3000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祢話語成就</a:t>
            </a:r>
            <a:endParaRPr lang="zh-CN" sz="5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endParaRPr lang="en-US" altLang="zh-CN" sz="3000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祢斥責風和浪 風浪就止息</a:t>
            </a:r>
            <a:endParaRPr lang="zh-CN" sz="5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endParaRPr lang="en-US" altLang="zh-CN" sz="3000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祢坐著為王</a:t>
            </a:r>
            <a:endParaRPr lang="zh-CN" altLang="en-US" sz="5300" noProof="0" dirty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04140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[橋段]</a:t>
            </a:r>
            <a:endParaRPr lang="zh-CN" sz="2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</p:spTree>
  </p:cSld>
  <p:clrMapOvr>
    <a:masterClrMapping/>
  </p:clrMapOvr>
</p:sld>
</file>

<file path=ppt/tags/tag1.xml><?xml version="1.0" encoding="utf-8"?>
<p:tagLst xmlns:p="http://schemas.openxmlformats.org/presentationml/2006/main">
  <p:tag name="KSO_WM_UNIT_PLACING_PICTURE_USER_VIEWPORT" val="{&quot;height&quot;:584,&quot;width&quot;:2934}"/>
</p:tagLst>
</file>

<file path=ppt/tags/tag2.xml><?xml version="1.0" encoding="utf-8"?>
<p:tagLst xmlns:p="http://schemas.openxmlformats.org/presentationml/2006/main">
  <p:tag name="KSO_WM_UNIT_PLACING_PICTURE_USER_VIEWPORT" val="{&quot;height&quot;:584,&quot;width&quot;:2934}"/>
</p:tagLst>
</file>

<file path=ppt/tags/tag3.xml><?xml version="1.0" encoding="utf-8"?>
<p:tagLst xmlns:p="http://schemas.openxmlformats.org/presentationml/2006/main">
  <p:tag name="KSO_WM_UNIT_PLACING_PICTURE_USER_VIEWPORT" val="{&quot;height&quot;:584,&quot;width&quot;:2934}"/>
</p:tagLst>
</file>

<file path=ppt/tags/tag4.xml><?xml version="1.0" encoding="utf-8"?>
<p:tagLst xmlns:p="http://schemas.openxmlformats.org/presentationml/2006/main">
  <p:tag name="KSO_WM_UNIT_PLACING_PICTURE_USER_VIEWPORT" val="{&quot;height&quot;:584,&quot;width&quot;:2934}"/>
</p:tagLst>
</file>

<file path=ppt/tags/tag5.xml><?xml version="1.0" encoding="utf-8"?>
<p:tagLst xmlns:p="http://schemas.openxmlformats.org/presentationml/2006/main">
  <p:tag name="COMMONDATA" val="eyJoZGlkIjoiMDNlNzZiMzVlYTBmYzFkNWUyMDM3OWU1YWEwMTU2NDAifQ=="/>
  <p:tag name="KSO_WPP_MARK_KEY" val="52b76ddc-5ba2-4000-87ac-bf3774566625"/>
</p:tagLst>
</file>

<file path=ppt/theme/theme1.xml><?xml version="1.0" encoding="utf-8"?>
<a:theme xmlns:a="http://schemas.openxmlformats.org/drawingml/2006/main" name="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9EDEE"/>
        </a:accent5>
        <a:accent6>
          <a:srgbClr val="2D2D8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181</Words>
  <Application>WPS 演示</Application>
  <PresentationFormat/>
  <Paragraphs>55</Paragraphs>
  <Slides>4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4</vt:i4>
      </vt:variant>
    </vt:vector>
  </HeadingPairs>
  <TitlesOfParts>
    <vt:vector size="15" baseType="lpstr">
      <vt:lpstr>Arial</vt:lpstr>
      <vt:lpstr>宋体</vt:lpstr>
      <vt:lpstr>Wingdings</vt:lpstr>
      <vt:lpstr>DFKai-SB</vt:lpstr>
      <vt:lpstr>汉仪铸字童年体简</vt:lpstr>
      <vt:lpstr>楷体</vt:lpstr>
      <vt:lpstr>华文隶书</vt:lpstr>
      <vt:lpstr>微软雅黑</vt:lpstr>
      <vt:lpstr>Arial Unicode MS</vt:lpstr>
      <vt:lpstr>Calibri</vt:lpstr>
      <vt:lpstr>默认设计模板</vt:lpstr>
      <vt:lpstr>《施行拯救》專輯  詞曲：劉安淑</vt:lpstr>
      <vt:lpstr>   </vt:lpstr>
      <vt:lpstr>   </vt:lpstr>
      <vt:lpstr>  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_x000B_  </dc:title>
  <dc:creator>Administrator</dc:creator>
  <cp:lastModifiedBy>jinming</cp:lastModifiedBy>
  <cp:revision>21</cp:revision>
  <dcterms:created xsi:type="dcterms:W3CDTF">2023-04-13T07:18:00Z</dcterms:created>
  <dcterms:modified xsi:type="dcterms:W3CDTF">2023-04-21T06:38:11Z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2052-11.1.0.14036</vt:lpwstr>
  </property>
  <property fmtid="{D5CDD505-2E9C-101B-9397-08002B2CF9AE}" pid="3" name="ICV">
    <vt:lpwstr>FC17D9D53E2446AFAA3B231C385A6FFD_12</vt:lpwstr>
  </property>
</Properties>
</file>