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3" r:id="rId3"/>
    <p:sldId id="274" r:id="rId4"/>
    <p:sldId id="275" r:id="rId6"/>
    <p:sldId id="276" r:id="rId7"/>
    <p:sldId id="278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6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我的神真偉大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HOW GREAT ARE YOU, GOD</a:t>
            </a:r>
            <a:endParaRPr lang="zh-CN" altLang="zh-CN" sz="3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23330" y="6412865"/>
            <a:ext cx="28416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2730" cy="5307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得救在乎歸回安息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Resting in our God will keep us safe;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得力在乎平靜安穩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None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Quietness and trust will be our strength.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我要藏身在祢帳幕裡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tabernacle will I stay,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來向祢歡然獻祭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Offering sacrifice in Your tent.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103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60160" y="6412865"/>
            <a:ext cx="28047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50063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我的神真偉大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great are You, God,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我的神真偉大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great are You, God,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祢掌權到永遠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forever You will reign!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40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(X</a:t>
            </a:r>
            <a:r>
              <a:rPr lang="en-US" altLang="zh-CN" sz="40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2</a:t>
            </a:r>
            <a:r>
              <a:rPr lang="zh-CN" altLang="en-US" sz="40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)</a:t>
            </a:r>
            <a:endParaRPr lang="zh-CN" altLang="en-US" sz="4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altLang="en-US" sz="4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186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31915" y="6412865"/>
            <a:ext cx="273304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196340"/>
            <a:ext cx="9142730" cy="47866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祢說有就有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speak, and then it is;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祢命立就立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want, and it exists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祢話語成就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By Your word alone;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73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31915" y="6412865"/>
            <a:ext cx="273304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196340"/>
            <a:ext cx="9142730" cy="47866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祢斥責風和浪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scold the wind and wave,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風浪就止息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meekly they obey,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祢坐著為王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upon the throne.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73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WPS 演示</Application>
  <PresentationFormat/>
  <Paragraphs>83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默认设计模板</vt:lpstr>
      <vt:lpstr>《施行拯救》專輯  詞曲：劉安淑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25</cp:revision>
  <dcterms:created xsi:type="dcterms:W3CDTF">2023-04-13T07:18:00Z</dcterms:created>
  <dcterms:modified xsi:type="dcterms:W3CDTF">2023-04-21T06:43:48Z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