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98" r:id="rId3"/>
    <p:sldId id="309" r:id="rId4"/>
    <p:sldId id="312" r:id="rId5"/>
    <p:sldId id="314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38" d="100"/>
          <a:sy n="138" d="100"/>
        </p:scale>
        <p:origin x="828" y="102"/>
      </p:cViewPr>
      <p:guideLst>
        <p:guide orient="horz" pos="2206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2025/11/18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lstStyle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神掌权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》专辑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耶杜顿、林婉容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词：亚如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lstStyle/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我会一直陪伴着你</a:t>
            </a:r>
          </a:p>
          <a:p>
            <a:pPr algn="ctr"/>
            <a:endParaRPr lang="zh-CN" altLang="en-US" sz="7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我会一直陪伴着你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在黑暗中迷失方向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心中满是无尽的伤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每一步路艰难沉重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彷佛世界将你遗忘</a:t>
            </a:r>
            <a:endParaRPr lang="en-US" alt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我会一直陪伴着你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请相信你并不孤单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父的爱永远环绕着你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我会一直陪伴着你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直到光明驱散阴霾</a:t>
            </a: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我会一直陪伴着你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泪水模糊你的视线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心灵深处落漠冰冷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但祂话语温暖如春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给你力量重新站立</a:t>
            </a: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我会一直陪伴着你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在每一个寂寞的夜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祂会光照前方的路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在每一次跌倒瞬间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祂的双手紧握着你</a:t>
            </a: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274</Words>
  <Application>Microsoft Office PowerPoint</Application>
  <PresentationFormat>On-screen Show (4:3)</PresentationFormat>
  <Paragraphs>51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黑体</vt:lpstr>
      <vt:lpstr>黑体</vt:lpstr>
      <vt:lpstr>华文隶书</vt:lpstr>
      <vt:lpstr>方正公文黑体</vt:lpstr>
      <vt:lpstr>Arial</vt:lpstr>
      <vt:lpstr>Calibri</vt:lpstr>
      <vt:lpstr>默认设计模板</vt:lpstr>
      <vt:lpstr>《神掌权》专辑  曲：耶杜顿、林婉容  词：亚如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53</cp:revision>
  <dcterms:created xsi:type="dcterms:W3CDTF">2025-11-11T17:28:04Z</dcterms:created>
  <dcterms:modified xsi:type="dcterms:W3CDTF">2025-11-19T02:07:45Z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FC17D9D53E2446AFAA3B231C385A6FFD_12</vt:lpwstr>
  </property>
</Properties>
</file>