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5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975735"/>
            <a:ext cx="9150350" cy="17919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蘇懷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羅宜宜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20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詞：林婉容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蘇懷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羅宜宜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藍寶石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 </a:t>
            </a:r>
            <a:endParaRPr lang="zh-CN" sz="35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320800"/>
            <a:ext cx="9142730" cy="19659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我是如此美麗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45250" y="6412865"/>
            <a:ext cx="27197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那一刻祢拯救我</a:t>
            </a:r>
            <a:r>
              <a:rPr lang="en-US" altLang="zh-CN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給我勇氣面對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那一刻祢扶持我 我感動流下淚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從今我不再是我 只想為祢而活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經歷生命的蛻變 新造奇妙可畏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</a:t>
            </a: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如此美麗</a:t>
            </a:r>
            <a:r>
              <a:rPr lang="en-US" altLang="zh-CN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我是如此尊貴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我是如此獨特 祢最愛的寶貝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我被賦予力量 我是超乎想像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我被恩典環繞 祢看我為珍寶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62505"/>
            <a:ext cx="9142730" cy="2425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我能開口歌唱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我能勇敢去愛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放手了反有所得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在絕處逢生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92520" y="6412865"/>
            <a:ext cx="29724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我是如此美麗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62505"/>
            <a:ext cx="9142730" cy="2425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我要開口歌唱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我要勇敢去愛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敢放手必有所得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在愛裡重生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WPS 演示</Application>
  <PresentationFormat/>
  <Paragraphs>69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《活著為要榮耀祢》專輯  曲：林婉容、蘇懷(熙熙)、羅宜宜  詞：林婉容、蘇懷(熙熙)、羅宜宜、藍寶石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28</cp:revision>
  <dcterms:created xsi:type="dcterms:W3CDTF">2023-04-13T07:18:00Z</dcterms:created>
  <dcterms:modified xsi:type="dcterms:W3CDTF">2024-12-10T09:30:36Z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