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99" r:id="rId5"/>
    <p:sldId id="300" r:id="rId6"/>
    <p:sldId id="305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975735"/>
            <a:ext cx="9150350" cy="17919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苏怀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罗宜宜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20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词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：林婉容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苏怀</a:t>
            </a:r>
            <a:r>
              <a:rPr lang="zh-CN" sz="24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(熙熙)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罗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宜宜</a:t>
            </a:r>
            <a:r>
              <a:rPr lang="zh-CN" sz="2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蓝宝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石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 </a:t>
            </a:r>
            <a:endParaRPr lang="zh-CN" sz="35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320800"/>
            <a:ext cx="9142730" cy="19659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我是如此美丽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45250" y="6412865"/>
            <a:ext cx="27197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那一刻祢拯救我</a:t>
            </a:r>
            <a:r>
              <a:rPr lang="en-US" altLang="zh-CN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给我勇气面对</a:t>
            </a:r>
            <a:endParaRPr lang="zh-CN" altLang="en-US" sz="52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那一刻祢扶持我 我感动流下泪</a:t>
            </a:r>
            <a:endParaRPr lang="zh-CN" altLang="en-US" sz="52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从今我不再是我 只想为祢而活</a:t>
            </a:r>
            <a:endParaRPr lang="zh-CN" altLang="en-US" sz="52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经历生命的蜕变 新造奇妙可畏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7770" y="6412865"/>
            <a:ext cx="28771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我是如此美丽</a:t>
            </a:r>
            <a:r>
              <a:rPr lang="en-US" altLang="zh-CN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我是如此尊贵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我是如此独特 祢最爱的宝贝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我被赋予力量 我是超乎想像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2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我被恩典环绕 祢看我为珍宝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6000" y="6412865"/>
            <a:ext cx="30689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262505"/>
            <a:ext cx="9142730" cy="24257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我能开口歌唱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我能勇敢去爱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放手了反有所得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在绝处逢生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桥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92520" y="6412865"/>
            <a:ext cx="29724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我是如此美丽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2262505"/>
            <a:ext cx="9142730" cy="24257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我要开口歌唱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我要勇敢去爱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敢放手必有所得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在爱里重生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桥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WPS 演示</Application>
  <PresentationFormat/>
  <Paragraphs>69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《活着为要荣耀祢》专辑  曲：林婉容、苏怀(熙熙)、罗宜宜  詞：林婉容、苏怀(熙熙)、罗宜宜、蓝宝石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30</cp:revision>
  <dcterms:created xsi:type="dcterms:W3CDTF">2023-04-13T07:18:00Z</dcterms:created>
  <dcterms:modified xsi:type="dcterms:W3CDTF">2024-12-12T03:59:37Z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