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325" r:id="rId3"/>
    <p:sldId id="326" r:id="rId4"/>
    <p:sldId id="327" r:id="rId5"/>
  </p:sldIdLst>
  <p:sldSz cx="9144000" cy="6858000" type="screen4x3"/>
  <p:notesSz cx="6858000" cy="9144000"/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9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206"/>
        <p:guide pos="2892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/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/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/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/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/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/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/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/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/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/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/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/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/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/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/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/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/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/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/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/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/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/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p>
            <a:pPr defTabSz="914400">
              <a:lnSpc>
                <a:spcPct val="90000"/>
              </a:lnSpc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神掌權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》專輯</a:t>
            </a: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詞、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曲：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李呈呈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5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p>
            <a:pPr algn="ctr"/>
            <a:r>
              <a:rPr lang="zh-CN" altLang="en-US" sz="7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我心堅定於祢</a:t>
            </a:r>
            <a:endParaRPr lang="en-US" altLang="zh-CN" sz="7000" b="1">
              <a:solidFill>
                <a:schemeClr val="bg1"/>
              </a:solidFill>
              <a:effectLst/>
              <a:latin typeface="Arial Bold" panose="020B0604020202090204" charset="0"/>
              <a:ea typeface="方正公文黑体" panose="02000500000000000000" charset="-122"/>
              <a:cs typeface="Arial Bold" panose="020B0604020202090204" charset="0"/>
              <a:sym typeface="+mn-ea"/>
            </a:endParaRPr>
          </a:p>
          <a:p>
            <a:pPr algn="ctr"/>
            <a:endParaRPr lang="zh-CN" altLang="en-US" sz="7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我心堅定於祢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雖以艱難當餅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困苦當水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我心依然仰望等候耶和華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我向左或向右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必聽見有聲音說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這是正路要行走在其中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主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歌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我心堅定於祢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我心堅定於祢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我口稱頌祢名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我的主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祢未曾將我離棄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我心堅定於祢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我口宣告祢名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我一生要緊緊跟隨祢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歌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173</Words>
  <Application>WPS 演示</Application>
  <PresentationFormat/>
  <Paragraphs>39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25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29" baseType="lpstr">
      <vt:lpstr>Arial</vt:lpstr>
      <vt:lpstr>宋体</vt:lpstr>
      <vt:lpstr>Wingdings</vt:lpstr>
      <vt:lpstr>汉仪书宋二KW</vt:lpstr>
      <vt:lpstr>方正公文黑体</vt:lpstr>
      <vt:lpstr>汉仪中黑KW</vt:lpstr>
      <vt:lpstr>汉仪铸字童年体简</vt:lpstr>
      <vt:lpstr>黑体</vt:lpstr>
      <vt:lpstr>楷体</vt:lpstr>
      <vt:lpstr>华文隶书</vt:lpstr>
      <vt:lpstr>Arial Bold</vt:lpstr>
      <vt:lpstr>报隶-简</vt:lpstr>
      <vt:lpstr>微软雅黑</vt:lpstr>
      <vt:lpstr>汉仪旗黑</vt:lpstr>
      <vt:lpstr>宋体</vt:lpstr>
      <vt:lpstr>Arial Unicode MS</vt:lpstr>
      <vt:lpstr>Calibri</vt:lpstr>
      <vt:lpstr>Helvetica Neue</vt:lpstr>
      <vt:lpstr>苹方-简</vt:lpstr>
      <vt:lpstr>汉仪楷体KW</vt:lpstr>
      <vt:lpstr>华文隶书</vt:lpstr>
      <vt:lpstr>方正公文黑体</vt:lpstr>
      <vt:lpstr>楷体</vt:lpstr>
      <vt:lpstr>汉仪铸字童年体简</vt:lpstr>
      <vt:lpstr>黑体</vt:lpstr>
      <vt:lpstr>默认设计模板</vt:lpstr>
      <vt:lpstr>《神掌權》專輯  詞、曲：李呈呈  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90</cp:revision>
  <dcterms:created xsi:type="dcterms:W3CDTF">2025-11-11T18:08:55Z</dcterms:created>
  <dcterms:modified xsi:type="dcterms:W3CDTF">2025-11-11T18:08:55Z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4C89F3DB4D775543FE50FF689E01384E_43</vt:lpwstr>
  </property>
</Properties>
</file>