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25" r:id="rId3"/>
    <p:sldId id="326" r:id="rId4"/>
    <p:sldId id="327" r:id="rId5"/>
  </p:sldIdLst>
  <p:sldSz cx="9144000" cy="6858000" type="screen4x3"/>
  <p:notesSz cx="6858000" cy="9144000"/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90204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06" userDrawn="1">
          <p15:clr>
            <a:srgbClr val="A4A3A4"/>
          </p15:clr>
        </p15:guide>
        <p15:guide id="2" pos="289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206"/>
        <p:guide pos="2892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/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/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/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/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/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/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/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/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/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/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页脚占位符 4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灯片编号占位符 5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/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/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/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/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8" name="页脚占位符 7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9" name="灯片编号占位符 8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页脚占位符 3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5" name="灯片编号占位符 4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3" name="页脚占位符 2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4" name="灯片编号占位符 3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/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/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/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/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/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6" name="页脚占位符 5"/>
          <p:cNvSpPr/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7" name="灯片编号占位符 6"/>
          <p:cNvSpPr/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/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29" name="页脚占位符 1028"/>
          <p:cNvSpPr/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90204" pitchFamily="34" charset="0"/>
            </a:endParaRPr>
          </a:p>
        </p:txBody>
      </p:sp>
      <p:sp>
        <p:nvSpPr>
          <p:cNvPr id="1030" name="灯片编号占位符 1029"/>
          <p:cNvSpPr/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90204" pitchFamily="34" charset="0"/>
              </a:rPr>
            </a:fld>
            <a:endParaRPr lang="zh-CN" altLang="en-US">
              <a:latin typeface="Arial" panose="020B060402020209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90204" pitchFamily="34" charset="0"/>
          <a:ea typeface="宋体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4567555"/>
            <a:ext cx="9150350" cy="1776730"/>
          </a:xfrm>
        </p:spPr>
        <p:txBody>
          <a:bodyPr anchor="ctr" anchorCtr="0"/>
          <a:p>
            <a:pPr defTabSz="914400">
              <a:lnSpc>
                <a:spcPct val="90000"/>
              </a:lnSpc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《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神掌权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》专辑</a:t>
            </a: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+mn-ea"/>
              </a:rPr>
              <a:t>词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、</a:t>
            </a:r>
            <a: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曲：</a:t>
            </a:r>
            <a: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李呈呈</a:t>
            </a: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altLang="en-US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5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5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br>
              <a:rPr lang="zh-CN" sz="3000">
                <a:solidFill>
                  <a:schemeClr val="tx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</a:br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715" y="6421120"/>
            <a:ext cx="9134475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诗歌</a:t>
            </a:r>
            <a:endParaRPr lang="zh-CN" altLang="en-US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380490"/>
            <a:ext cx="9156700" cy="1272540"/>
          </a:xfrm>
          <a:prstGeom prst="rect">
            <a:avLst/>
          </a:prstGeom>
          <a:noFill/>
        </p:spPr>
        <p:txBody>
          <a:bodyPr wrap="square" rtlCol="0" anchor="t">
            <a:noAutofit/>
            <a:scene3d>
              <a:camera prst="orthographicFront"/>
              <a:lightRig rig="threePt" dir="t"/>
            </a:scene3d>
          </a:bodyPr>
          <a:p>
            <a:pPr algn="ctr"/>
            <a:r>
              <a:rPr lang="zh-CN" altLang="en-US" sz="7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sym typeface="+mn-ea"/>
              </a:rPr>
              <a:t>我心坚定于祢</a:t>
            </a:r>
            <a:endParaRPr lang="en-US" altLang="zh-CN" sz="7000" b="1">
              <a:solidFill>
                <a:schemeClr val="bg1"/>
              </a:solidFill>
              <a:effectLst/>
              <a:latin typeface="Arial Bold" panose="020B0604020202090204" charset="0"/>
              <a:ea typeface="方正公文黑体" panose="02000500000000000000" charset="-122"/>
              <a:cs typeface="Arial Bold" panose="020B0604020202090204" charset="0"/>
              <a:sym typeface="+mn-ea"/>
            </a:endParaRPr>
          </a:p>
          <a:p>
            <a:pPr algn="ctr"/>
            <a:endParaRPr lang="zh-CN" altLang="en-US" sz="7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我心坚定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于祢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1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虽以艰难当饼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困苦当水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我心依然仰望等候耶和华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我向左或向右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必听见有声音说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这是正路要行走在其中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主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90204" pitchFamily="34" charset="0"/>
                <a:ea typeface="宋体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90204" pitchFamily="34" charset="0"/>
              <a:ea typeface="宋体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5080" y="6421120"/>
            <a:ext cx="9138920" cy="436880"/>
          </a:xfrm>
        </p:spPr>
        <p:txBody>
          <a:bodyPr>
            <a:scene3d>
              <a:camera prst="orthographicFront"/>
              <a:lightRig rig="threePt" dir="t"/>
            </a:scene3d>
          </a:bodyPr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小羊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sym typeface="+mn-ea"/>
              </a:rPr>
              <a:t>诗歌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  <a:scene3d>
              <a:camera prst="orthographicFront"/>
              <a:lightRig rig="threePt" dir="t"/>
            </a:scene3d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汉仪铸字童年体简" charset="-122"/>
              </a:rPr>
              <a:t>[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我心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坚定</a:t>
            </a:r>
            <a:r>
              <a:rPr lang="zh-CN" altLang="en-US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于祢</a:t>
            </a:r>
            <a:r>
              <a:rPr lang="en-US" altLang="zh-CN" sz="2300">
                <a:solidFill>
                  <a:schemeClr val="bg1"/>
                </a:solidFill>
                <a:effectLst/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155575"/>
            <a:ext cx="9154795" cy="5723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endParaRPr lang="zh-CN" sz="3000">
              <a:solidFill>
                <a:schemeClr val="tx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我心坚定于祢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我口称颂祢名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endParaRPr lang="zh-CN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我的主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祢未曾将我离弃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en-US" altLang="zh-CN" sz="3000" noProof="0" dirty="0">
                <a:solidFill>
                  <a:schemeClr val="bg1"/>
                </a:solidFill>
                <a:effectLst/>
                <a:uLnTx/>
                <a:uFillTx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 </a:t>
            </a: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我心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坚定于祢</a:t>
            </a:r>
            <a:r>
              <a:rPr lang="en-US" altLang="zh-CN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 </a:t>
            </a: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我口宣告祢名</a:t>
            </a:r>
            <a:endParaRPr lang="zh-CN" altLang="en-US" sz="5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  <a:buClrTx/>
              <a:buSzTx/>
              <a:buFontTx/>
            </a:pPr>
            <a:endParaRPr lang="en-US" altLang="zh-CN" sz="3000" noProof="0" dirty="0">
              <a:solidFill>
                <a:schemeClr val="bg1"/>
              </a:solidFill>
              <a:effectLst/>
              <a:uLnTx/>
              <a:uFillTx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  <a:p>
            <a:pPr algn="ctr">
              <a:lnSpc>
                <a:spcPct val="110000"/>
              </a:lnSpc>
            </a:pPr>
            <a:r>
              <a:rPr lang="zh-CN" altLang="en-US" sz="5000">
                <a:solidFill>
                  <a:schemeClr val="bg1"/>
                </a:solidFill>
                <a:effectLst/>
                <a:latin typeface="方正公文黑体" panose="02000500000000000000" charset="-122"/>
                <a:ea typeface="方正公文黑体" panose="02000500000000000000" charset="-122"/>
                <a:cs typeface="方正公文黑体" panose="02000500000000000000" charset="-122"/>
                <a:sym typeface="汉仪铸字童年体简" charset="-122"/>
              </a:rPr>
              <a:t>我一生要紧紧跟随祢</a:t>
            </a:r>
            <a:endParaRPr lang="zh-CN" sz="4000">
              <a:solidFill>
                <a:schemeClr val="bg1"/>
              </a:solidFill>
              <a:effectLst/>
              <a:latin typeface="方正公文黑体" panose="02000500000000000000" charset="-122"/>
              <a:ea typeface="方正公文黑体" panose="02000500000000000000" charset="-122"/>
              <a:cs typeface="方正公文黑体" panose="02000500000000000000" charset="-122"/>
              <a:sym typeface="汉仪铸字童年体简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20859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副</a:t>
            </a:r>
            <a:r>
              <a:rPr lang="zh-CN" altLang="en-US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歌</a:t>
            </a:r>
            <a:r>
              <a:rPr lang="zh-CN" sz="230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  <a:alpha val="40000"/>
                    </a:schemeClr>
                  </a:outerShdw>
                </a:effectLst>
                <a:latin typeface="黑体" panose="02010609060101010101" charset="-122"/>
                <a:ea typeface="黑体" panose="02010609060101010101" charset="-122"/>
                <a:cs typeface="黑体" panose="02010609060101010101" charset="-122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  <a:alpha val="40000"/>
                  </a:schemeClr>
                </a:outerShdw>
              </a:effectLst>
              <a:latin typeface="黑体" panose="02010609060101010101" charset="-122"/>
              <a:ea typeface="黑体" panose="02010609060101010101" charset="-122"/>
              <a:cs typeface="黑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173</Words>
  <Application>WPS 演示</Application>
  <PresentationFormat/>
  <Paragraphs>39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25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29" baseType="lpstr">
      <vt:lpstr>Arial</vt:lpstr>
      <vt:lpstr>宋体</vt:lpstr>
      <vt:lpstr>Wingdings</vt:lpstr>
      <vt:lpstr>汉仪书宋二KW</vt:lpstr>
      <vt:lpstr>方正公文黑体</vt:lpstr>
      <vt:lpstr>汉仪中黑KW</vt:lpstr>
      <vt:lpstr>汉仪铸字童年体简</vt:lpstr>
      <vt:lpstr>黑体</vt:lpstr>
      <vt:lpstr>楷体</vt:lpstr>
      <vt:lpstr>华文隶书</vt:lpstr>
      <vt:lpstr>Arial Bold</vt:lpstr>
      <vt:lpstr>报隶-简</vt:lpstr>
      <vt:lpstr>微软雅黑</vt:lpstr>
      <vt:lpstr>汉仪旗黑</vt:lpstr>
      <vt:lpstr>宋体</vt:lpstr>
      <vt:lpstr>Arial Unicode MS</vt:lpstr>
      <vt:lpstr>Calibri</vt:lpstr>
      <vt:lpstr>Helvetica Neue</vt:lpstr>
      <vt:lpstr>苹方-简</vt:lpstr>
      <vt:lpstr>汉仪楷体KW</vt:lpstr>
      <vt:lpstr>华文隶书</vt:lpstr>
      <vt:lpstr>方正公文黑体</vt:lpstr>
      <vt:lpstr>楷体</vt:lpstr>
      <vt:lpstr>汉仪铸字童年体简</vt:lpstr>
      <vt:lpstr>黑体</vt:lpstr>
      <vt:lpstr>默认设计模板</vt:lpstr>
      <vt:lpstr>《神掌权》专辑  词、曲：李呈呈  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91</cp:revision>
  <dcterms:created xsi:type="dcterms:W3CDTF">2025-11-11T18:10:09Z</dcterms:created>
  <dcterms:modified xsi:type="dcterms:W3CDTF">2025-11-11T18:10:09Z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2052-7.4.1.8983</vt:lpwstr>
  </property>
  <property fmtid="{D5CDD505-2E9C-101B-9397-08002B2CF9AE}" pid="3" name="ICV">
    <vt:lpwstr>4C89F3DB4D775543FE50FF689E01384E_43</vt:lpwstr>
  </property>
</Properties>
</file>