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1" r:id="rId2"/>
    <p:sldId id="297" r:id="rId3"/>
    <p:sldId id="306" r:id="rId4"/>
    <p:sldId id="307" r:id="rId5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9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861435"/>
            <a:ext cx="9150350" cy="205105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35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詞曲：劉安淑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988820"/>
            <a:ext cx="9142730" cy="17303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我向祢回轉</a:t>
            </a:r>
          </a:p>
        </p:txBody>
      </p:sp>
      <p:sp>
        <p:nvSpPr>
          <p:cNvPr id="7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祢向我所懷的意念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不是降災禍的意念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祢向我所懷的意念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是賜平安的意念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祢是我神 祢是我神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當我呼求祢的名 祢就應允我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祢是我神 祢是我神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我若專心尋求祢 就必得尋見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我向祢回轉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560" y="1104265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我向祢回轉 向祢回轉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一宿雖然有哭泣 早晨必歡呼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我向祢回轉 向祢回轉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5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一宿雖然有哭泣 早晨必歡呼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</Words>
  <Application>WPS 演示</Application>
  <PresentationFormat>On-screen Show (4:3)</PresentationFormat>
  <Paragraphs>36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《聲合為一》專輯  詞曲：劉安淑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28</cp:revision>
  <dcterms:created xsi:type="dcterms:W3CDTF">2023-04-13T07:18:00Z</dcterms:created>
  <dcterms:modified xsi:type="dcterms:W3CDTF">2023-10-27T21:10:16Z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