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Default Extension="jpeg" ContentType="image/jpeg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37" r:id="rId2"/>
    <p:sldId id="297" r:id="rId3"/>
    <p:sldId id="331" r:id="rId4"/>
    <p:sldId id="327" r:id="rId5"/>
    <p:sldId id="332" r:id="rId6"/>
    <p:sldId id="333" r:id="rId7"/>
    <p:sldId id="334" r:id="rId8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105" d="100"/>
          <a:sy n="105" d="100"/>
        </p:scale>
        <p:origin x="-90" y="-246"/>
      </p:cViewPr>
      <p:guideLst>
        <p:guide orient="horz" pos="2160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10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445" y="3645535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《聖善夜》專輯</a:t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altLang="en-US" sz="3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</a:t>
            </a:r>
            <a:r>
              <a:rPr lang="en-US" altLang="zh-CN" sz="3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:</a:t>
            </a:r>
            <a:r>
              <a:rPr lang="zh-CN" altLang="en-US" sz="3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趙偉</a:t>
            </a:r>
            <a:r>
              <a:rPr lang="zh-CN" altLang="en-US" sz="3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淇</a:t>
            </a:r>
            <a:r>
              <a:rPr lang="en-US" altLang="zh-CN" sz="36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en-US" altLang="zh-CN" sz="36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3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</a:t>
            </a:r>
            <a:r>
              <a:rPr lang="en-US" altLang="zh-CN" sz="3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:</a:t>
            </a:r>
            <a:r>
              <a:rPr lang="zh-CN" sz="3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林</a:t>
            </a: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婉</a:t>
            </a:r>
            <a:r>
              <a:rPr lang="zh-CN" sz="35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容</a:t>
            </a:r>
            <a:r>
              <a:rPr lang="zh-CN" sz="3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1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1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1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6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CCLI#</a:t>
            </a:r>
            <a:r>
              <a:rPr sz="26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7074990</a:t>
            </a:r>
            <a:r>
              <a:rPr lang="zh-CN" sz="26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 </a:t>
            </a:r>
            <a:r>
              <a:rPr lang="zh-CN" sz="24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24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8890" y="6421120"/>
            <a:ext cx="913701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altLang="en-US" sz="2500" kern="1200" baseline="0">
              <a:solidFill>
                <a:schemeClr val="bg1"/>
              </a:solidFill>
              <a:effectLst/>
              <a:latin typeface="楷体" panose="02010609060101010101" charset="-122"/>
              <a:ea typeface="楷体" panose="02010609060101010101" charset="-122"/>
              <a:cs typeface="楷体" panose="02010609060101010101" charset="-122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4445" y="836295"/>
            <a:ext cx="9148445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帶我飛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35" y="2132965"/>
            <a:ext cx="9145270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LET ME SOAR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帶我飛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99060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夜深了 大地在沈睡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 night is deep, all the world's sleeping;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繁星啊 為誰在點綴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Stars above, why are you beaming?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難道是永恆的那一位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Could it be it's for the Ageless One?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-1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帶我飛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99060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夜深了 大地在沈睡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 night is deep, all the world's dreaming;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我心啊 你在思念誰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Heart of mine, what are you seeking?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難道是完美的那一位 噢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Could it be you seek the Perfect One? Oh—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-2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帶我飛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76200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那一位啊 祢是誰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Perfect One, who are You?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3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為何甘願從尊貴變卑微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How can You love the world You came into?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那一位啊 我是誰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Perfect One, who am I?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為何值得祢為我流淚心碎 噢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1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How am I worth the tears of heartbreak You cry? Oh—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[前副歌]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帶我飛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76200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帶我飛 脫離地的纏累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 me soar high above the bonds of earth!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帶我飛 一覽天的明媚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 me soar to the highest heavens!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我渴望認識祢是誰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Oh, how I want to know You more,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0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endParaRPr lang="zh-CN" sz="47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渴望認識祢是誰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How I want to know You more!</a:t>
            </a:r>
            <a:endParaRPr lang="zh-CN" sz="47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帶我飛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33274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帶我飛 脫離地的纏累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 me soar high above the bonds of earth!</a:t>
            </a: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帶我飛 一覽天的明媚</a:t>
            </a:r>
            <a:endParaRPr lang="zh-CN" sz="5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 me soar to the highest heavens!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3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altLang="en-US" sz="3300" noProof="0" dirty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55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我渴望認識祢是</a:t>
            </a:r>
            <a:r>
              <a:rPr lang="zh-CN" sz="455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誰 渴望認識祢是誰</a:t>
            </a:r>
            <a:endParaRPr lang="zh-CN" sz="455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Oh, how I want to know You more, </a:t>
            </a:r>
            <a:endParaRPr lang="en-US" altLang="zh-CN" sz="3300" noProof="0" dirty="0" smtClean="0"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 smtClean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How </a:t>
            </a: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want to know You more!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我渴望認識祢是誰</a:t>
            </a:r>
            <a:endParaRPr lang="zh-CN" sz="480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Oh, how I want to know You more,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30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從祢眼中看見我是誰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discover what my life is for!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075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1796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小羊詩歌</a:t>
            </a:r>
            <a:endParaRPr lang="zh-CN" sz="23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帶我飛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6</a:t>
            </a:r>
            <a:r>
              <a:rPr 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476885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帶我飛 脫離地的纏累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 me soar high above the bonds of earth!</a:t>
            </a:r>
            <a:r>
              <a:rPr lang="zh-CN" sz="3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4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帶我飛 一覽天的明媚</a:t>
            </a:r>
            <a:endParaRPr lang="zh-CN" sz="5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Let me soar to the highest heavens!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我渴望認識祢是誰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Oh, how I want to know You more,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And discover what my life is for! </a:t>
            </a:r>
            <a:r>
              <a:rPr lang="zh-CN" sz="3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0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從祢眼中看見我是誰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Oh, how I want to know You more, 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bg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discover what my life is for!  </a:t>
            </a:r>
            <a:endParaRPr lang="zh-CN" sz="48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43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</a:t>
            </a:r>
            <a:r>
              <a:rPr lang="zh-CN" sz="23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歌</a:t>
            </a:r>
            <a:r>
              <a:rPr lang="en-US" altLang="zh-CN" sz="2100" dirty="0" smtClean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572</Words>
  <Application>WPS 演示</Application>
  <PresentationFormat>On-screen Show (4:3)</PresentationFormat>
  <Paragraphs>94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默认设计模板</vt:lpstr>
      <vt:lpstr>《聖善夜》專輯  詞:趙偉淇 曲:林婉容  English Lyrics: Steven Ngai  CCLI#7074990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41</cp:revision>
  <dcterms:created xsi:type="dcterms:W3CDTF">2023-04-13T07:18:00Z</dcterms:created>
  <dcterms:modified xsi:type="dcterms:W3CDTF">2023-05-03T18:58:05Z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