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7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如繁星點點</a:t>
            </a:r>
          </a:p>
          <a:p>
            <a:pPr algn="ctr"/>
            <a:r>
              <a:rPr lang="zh-CN" sz="3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AS VAST AS THE SKY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如繁星點點1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85"/>
            <a:ext cx="9154795" cy="5872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祢慈愛的手 拉著我的手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was lost,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永不放開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reached out with love and never let go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疲憊的心靈 因祢的話語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am weak,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得享安息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consoling words give rest to my soul.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如繁星點點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3810"/>
            <a:ext cx="9154795" cy="42951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我無法對祢關閉心門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heart's at ease to open widely;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我的心因祢愛而敞開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need not hide my thoughts inside me.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每一次的打擊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Each time a storm rolls in,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願我對祢信心更堅定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help my faith surround and guide me.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如繁星點點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67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我順著雨點追尋彩虹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Then, with a rainbow You assure me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感知到祢承諾非虛空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all Your promises are worthy.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每一次的傷痛 經歷祢的恩典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Each time I cry to You, I find Your grace abounds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如繁星點點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vast as the sky.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275</Words>
  <Application>WPS 演示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2023-10-28T16:33:02Z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