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3" r:id="rId2"/>
    <p:sldId id="278" r:id="rId3"/>
    <p:sldId id="279" r:id="rId4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78" y="-180"/>
      </p:cViewPr>
      <p:guideLst>
        <p:guide orient="horz" pos="2206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天父的小花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IN HEAVEN'S GARDEN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84010" y="6412865"/>
            <a:ext cx="24809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天父的小花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5486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我是天父花園的小花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heaven's garden I'm a flower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沐浴在愛的陽光下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That's nurtured by the light of love.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祂愛我 日夜都會看顧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Father cares for me with favor;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喜悅我為祂 在空中起舞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splendor praises my Creator above.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350" y="6381115"/>
            <a:ext cx="14300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40500" y="6412865"/>
            <a:ext cx="262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天父的小花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548640"/>
            <a:ext cx="9142730" cy="53886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不畏酷暑 不怕乾旱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fear no drought, nor scorching heat;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因我安歇在祂溪水旁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rest in safety beside His stream.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小花小花一</a:t>
            </a:r>
            <a:r>
              <a:rPr lang="zh-CN" sz="5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天天</a:t>
            </a: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地成長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Growing day by day until perfection,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散發出迷人的芬芳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fill the air with fragrant perfume!</a:t>
            </a:r>
          </a:p>
          <a:p>
            <a:pPr algn="ctr"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50" y="6381750"/>
            <a:ext cx="15036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71d924cb-2ee0-437c-a435-79438b6a3ab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187</Words>
  <Application>WPS 演示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默认设计模板</vt:lpstr>
      <vt:lpstr>《施行拯救》專輯  詞曲：劉安淑  English Lyrics: Steven Ngai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24</cp:revision>
  <dcterms:created xsi:type="dcterms:W3CDTF">2023-04-13T07:18:00Z</dcterms:created>
  <dcterms:modified xsi:type="dcterms:W3CDTF">2023-04-21T17:13:13Z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