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9" r:id="rId2"/>
    <p:sldId id="269" r:id="rId3"/>
    <p:sldId id="277" r:id="rId4"/>
  </p:sldIdLst>
  <p:sldSz cx="9144000" cy="6858000" type="screen4x3"/>
  <p:notesSz cx="6858000" cy="9144000"/>
  <p:custDataLst>
    <p:tags r:id="rId5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6" d="100"/>
          <a:sy n="106" d="100"/>
        </p:scale>
        <p:origin x="-78" y="-180"/>
      </p:cViewPr>
      <p:guideLst>
        <p:guide orient="horz" pos="214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天父的小花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695440" y="6412865"/>
            <a:ext cx="246951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天父的小花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我是天父花園的小花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沐浴在愛的陽光下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祂愛我 日夜都會看顧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喜悅我為祂 在空中起舞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6350" y="6381115"/>
            <a:ext cx="13462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49035" y="6412865"/>
            <a:ext cx="29159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天父的小花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不畏酷暑 不怕乾旱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因我安歇在祂溪水旁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小花小花一</a:t>
            </a:r>
            <a:r>
              <a:rPr lang="zh-CN" sz="5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天天</a:t>
            </a:r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地成長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散發出迷人的芬芳</a:t>
            </a:r>
          </a:p>
          <a:p>
            <a:pPr algn="ctr"/>
            <a:endParaRPr lang="zh-CN" altLang="en-US" sz="4000" noProof="0" dirty="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6350" y="6381750"/>
            <a:ext cx="144081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123</Words>
  <Application>WPS 演示</Application>
  <PresentationFormat>On-screen Show (4:3)</PresentationFormat>
  <Paragraphs>25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默认设计模板</vt:lpstr>
      <vt:lpstr>《施行拯救》專輯  詞曲：劉安淑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20</cp:revision>
  <dcterms:created xsi:type="dcterms:W3CDTF">2023-04-13T07:18:00Z</dcterms:created>
  <dcterms:modified xsi:type="dcterms:W3CDTF">2023-04-21T17:11:58Z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