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91" r:id="rId2"/>
    <p:sldId id="277" r:id="rId3"/>
    <p:sldId id="285" r:id="rId4"/>
    <p:sldId id="283" r:id="rId5"/>
    <p:sldId id="289" r:id="rId6"/>
    <p:sldId id="278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詞曲：沙崙多加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唱</a:t>
            </a:r>
            <a:r>
              <a:rPr lang="zh-CN" sz="8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響</a:t>
            </a:r>
            <a:r>
              <a:rPr lang="zh-CN" altLang="en-US" sz="88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</a:t>
            </a:r>
            <a:r>
              <a:rPr lang="zh-CN" sz="8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安</a:t>
            </a:r>
            <a:endParaRPr lang="zh-CN" altLang="en-US" sz="8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LET US SING OF ZION</a:t>
            </a:r>
          </a:p>
        </p:txBody>
      </p:sp>
      <p:sp>
        <p:nvSpPr>
          <p:cNvPr id="8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唱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響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安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51073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一路走著唱著 沿著絲綢之路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Following the Silk Road on the way to Zion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來到錫安大道上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Comes a faithful pilgrim band,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秦國美麗童女 個個裝飾整齊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Singing as they're going, from the Middle Kingdom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向著錫安城歌唱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Heading to the Holy Land.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唱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響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安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錫安城啊 大君王的城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Zion, glorious city of the King,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神的約櫃在這地方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From across the globe God's people sing;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妳的秦國贖民 必要歡喜歸回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Joyfully returning, God's redeemed are yearning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迎見大君王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behold the King!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[前副歌]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唱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響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安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47688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讓我們唱響錫安城 讓讚美聲迴盪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Come let us sing of Zion, praising with resounding voice;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憂愁嘆息都逃避 喜樂替憂傷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Gone, our sadness and despair, now replaced by joy.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讓我們相約錫安城 金色耶路撒冷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let us go to Zion, lovely beacon from above,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尋找千年的約定 擁抱祢愛情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Seeking out God's promises, basking in His love.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唱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響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安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76885"/>
            <a:ext cx="9154795" cy="55429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讓我們唱響錫安城 讓讚美聲迴盪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Come let us sing of Zion, holy city shining gold;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華人要進入命定 穿聖潔的衣裳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Faithful from all nations come, in righteousness now clothed.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讓我們相約錫安城 金色耶路撒冷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let us go to Zion, as our praises widely ring,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帶上祝福和禮物 向神揚聲唱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Bringing gifts and blessings, and songs of joy to sing.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唱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響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安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752600"/>
            <a:ext cx="9149080" cy="34372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altLang="en-US" sz="47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向神揚聲唱</a:t>
            </a:r>
            <a:endParaRPr lang="en-US" altLang="zh-CN" sz="4700" dirty="0" smtClean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Joyful, let us sing!</a:t>
            </a:r>
            <a:endParaRPr lang="en-US" altLang="zh-CN" sz="3300" dirty="0" smtClean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endParaRPr lang="en-US" altLang="zh-CN" sz="3300" dirty="0" smtClean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47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來</a:t>
            </a:r>
            <a:r>
              <a:rPr lang="en-US" altLang="zh-CN" sz="47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………</a:t>
            </a:r>
            <a:endParaRPr lang="zh-CN" sz="47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Lai</a:t>
            </a: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………</a:t>
            </a:r>
            <a:endParaRPr lang="zh-CN" altLang="en-US" sz="3300" noProof="0" dirty="0" smtClean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5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457</Words>
  <Application>WPS 演示</Application>
  <PresentationFormat>On-screen Show (4:3)</PresentationFormat>
  <Paragraphs>73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《祢與我同在》專輯  詞曲：沙崙多加  English Lyrics: Steven Ngai  </vt:lpstr>
      <vt:lpstr>   </vt:lpstr>
      <vt:lpstr>   </vt:lpstr>
      <vt:lpstr>   </vt:lpstr>
      <vt:lpstr>   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34</cp:revision>
  <dcterms:created xsi:type="dcterms:W3CDTF">2023-04-13T07:18:00Z</dcterms:created>
  <dcterms:modified xsi:type="dcterms:W3CDTF">2023-10-28T03:27:01Z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