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2"/>
    <p:sldId id="297" r:id="rId3"/>
    <p:sldId id="302" r:id="rId4"/>
  </p:sldIdLst>
  <p:sldSz cx="9144000" cy="6858000" type="screen4x3"/>
  <p:notesSz cx="6858000" cy="9144000"/>
  <p:custDataLst>
    <p:tags r:id="rId5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4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14605" y="3645535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詞曲：柳曉彬</a:t>
            </a: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同聲頌揚</a:t>
            </a:r>
          </a:p>
        </p:txBody>
      </p:sp>
      <p:sp>
        <p:nvSpPr>
          <p:cNvPr id="7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同聲頌揚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35560" y="1104265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同聲頌揚主的聖名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因我主已得勝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十字架上奇妙救恩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賜給我生命希望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同聲頌揚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35560" y="1104265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我要時時稱頌我主的聖名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讚美祂的話必常在我口中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主是我喜樂 力量 我生命保障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我要讚美祂 得勝的君王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125</Words>
  <Application>WPS 演示</Application>
  <PresentationFormat>On-screen Show (4:3)</PresentationFormat>
  <Paragraphs>25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默认设计模板</vt:lpstr>
      <vt:lpstr>《聲合為一》專輯  詞曲：柳曉彬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25</cp:revision>
  <dcterms:created xsi:type="dcterms:W3CDTF">2023-04-13T07:18:00Z</dcterms:created>
  <dcterms:modified xsi:type="dcterms:W3CDTF">2023-10-27T21:03:33Z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