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79" r:id="rId3"/>
    <p:sldId id="298" r:id="rId4"/>
    <p:sldId id="309" r:id="rId5"/>
    <p:sldId id="308" r:id="rId6"/>
  </p:sldIdLst>
  <p:sldSz cx="9144000" cy="6858000" type="screen4x3"/>
  <p:notesSz cx="6858000" cy="9144000"/>
  <p:custDataLst>
    <p:tags r:id="rId11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206"/>
        <p:guide pos="2876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gs" Target="tags/tag5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4567555"/>
            <a:ext cx="9150350" cy="1776730"/>
          </a:xfrm>
        </p:spPr>
        <p:txBody>
          <a:bodyPr anchor="ctr" anchorCtr="0"/>
          <a:p>
            <a:pPr defTabSz="914400">
              <a:lnSpc>
                <a:spcPct val="90000"/>
              </a:lnSpc>
              <a:buClrTx/>
              <a:buSzTx/>
              <a:buFontTx/>
              <a:buNone/>
            </a:pPr>
            <a: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《</a:t>
            </a:r>
            <a:r>
              <a:rPr lang="en-US" alt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2024</a:t>
            </a:r>
            <a: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來自天堂的聲音</a:t>
            </a:r>
            <a: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》專輯</a:t>
            </a:r>
            <a:b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b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詞</a:t>
            </a:r>
            <a: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、</a:t>
            </a:r>
            <a: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曲：</a:t>
            </a:r>
            <a: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楊航</a:t>
            </a:r>
            <a:b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34475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380490"/>
            <a:ext cx="9156700" cy="1272540"/>
          </a:xfrm>
          <a:prstGeom prst="rect">
            <a:avLst/>
          </a:prstGeom>
          <a:noFill/>
        </p:spPr>
        <p:txBody>
          <a:bodyPr wrap="square" rtlCol="0" anchor="t">
            <a:no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7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六十六封信</a:t>
            </a:r>
            <a:endParaRPr lang="zh-CN" altLang="en-US" sz="7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六十六封信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210000"/>
              </a:lnSpc>
            </a:pPr>
            <a:r>
              <a:rPr lang="zh-CN" altLang="en-US" sz="43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否則我如何迎接</a:t>
            </a:r>
            <a:r>
              <a:rPr lang="en-US" altLang="zh-CN" sz="36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43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每個晴天和狂風暴雨</a:t>
            </a:r>
            <a:endParaRPr lang="zh-CN" altLang="en-US" sz="44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210000"/>
              </a:lnSpc>
            </a:pPr>
            <a:r>
              <a:rPr lang="zh-CN" altLang="en-US" sz="44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否則我如何拒絕</a:t>
            </a:r>
            <a:r>
              <a:rPr lang="en-US" altLang="zh-CN" sz="44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44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絕望糾纏在我心裡</a:t>
            </a:r>
            <a:endParaRPr lang="zh-CN" altLang="en-US" sz="44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210000"/>
              </a:lnSpc>
            </a:pPr>
            <a:r>
              <a:rPr lang="zh-CN" altLang="en-US" sz="44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否則我如何分辨 黑夜到白天的距離</a:t>
            </a:r>
            <a:endParaRPr lang="zh-CN" altLang="en-US" sz="44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210000"/>
              </a:lnSpc>
            </a:pPr>
            <a:r>
              <a:rPr lang="zh-CN" altLang="en-US" sz="44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否則我如何面對 心中說不出的嘆息</a:t>
            </a:r>
            <a:endParaRPr lang="zh-CN" altLang="en-US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altLang="en-US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1-2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六十六封信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210000"/>
              </a:lnSpc>
            </a:pPr>
            <a:r>
              <a:rPr lang="zh-CN" altLang="en-US" sz="43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否則我如何認得</a:t>
            </a:r>
            <a:r>
              <a:rPr lang="en-US" altLang="zh-CN" sz="43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43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茫茫人海祢的聲音</a:t>
            </a:r>
            <a:endParaRPr lang="zh-CN" altLang="en-US" sz="44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210000"/>
              </a:lnSpc>
            </a:pPr>
            <a:r>
              <a:rPr lang="zh-CN" altLang="en-US" sz="44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否則我如何明白</a:t>
            </a:r>
            <a:r>
              <a:rPr lang="en-US" altLang="zh-CN" sz="44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44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重大又艱難的決定</a:t>
            </a:r>
            <a:endParaRPr lang="zh-CN" altLang="en-US" sz="44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210000"/>
              </a:lnSpc>
            </a:pPr>
            <a:r>
              <a:rPr lang="zh-CN" altLang="en-US" sz="43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否則我如何想起</a:t>
            </a:r>
            <a:r>
              <a:rPr lang="en-US" altLang="zh-CN" sz="36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43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多少次流著淚說放棄</a:t>
            </a:r>
            <a:endParaRPr lang="zh-CN" altLang="en-US" sz="43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210000"/>
              </a:lnSpc>
            </a:pPr>
            <a:r>
              <a:rPr lang="zh-CN" altLang="en-US" sz="44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否則我如何經過水火 又得到安息</a:t>
            </a:r>
            <a:endParaRPr lang="zh-CN" altLang="en-US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altLang="en-US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1-2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六十六封信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302895"/>
            <a:ext cx="9154795" cy="557657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170000"/>
              </a:lnSpc>
            </a:pPr>
            <a:r>
              <a:rPr lang="zh-CN" altLang="en-US" sz="44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讀了祢六十六封信 思念有了期許</a:t>
            </a:r>
            <a:endParaRPr lang="zh-CN" altLang="en-US" sz="44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70000"/>
              </a:lnSpc>
            </a:pPr>
            <a:r>
              <a:rPr lang="zh-CN" altLang="en-US" sz="44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都見字如面 穿越時空距離</a:t>
            </a:r>
            <a:endParaRPr lang="zh-CN" altLang="en-US" sz="44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70000"/>
              </a:lnSpc>
            </a:pPr>
            <a:r>
              <a:rPr lang="zh-CN" altLang="en-US" sz="44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讀著祢六十六封信</a:t>
            </a:r>
            <a:endParaRPr lang="zh-CN" altLang="en-US" sz="44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70000"/>
              </a:lnSpc>
            </a:pPr>
            <a:r>
              <a:rPr lang="zh-CN" altLang="en-US" sz="44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聽見祢耳邊的叮嚀</a:t>
            </a:r>
            <a:endParaRPr lang="zh-CN" altLang="en-US" sz="44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70000"/>
              </a:lnSpc>
            </a:pPr>
            <a:r>
              <a:rPr lang="zh-CN" altLang="en-US" sz="44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頁頁都是祢 牽掛我的痕跡</a:t>
            </a:r>
            <a:endParaRPr lang="zh-CN" altLang="en-US" sz="44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歌]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291</Words>
  <Application>WPS 演示</Application>
  <PresentationFormat/>
  <Paragraphs>48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6" baseType="lpstr">
      <vt:lpstr>Arial</vt:lpstr>
      <vt:lpstr>宋体</vt:lpstr>
      <vt:lpstr>Wingdings</vt:lpstr>
      <vt:lpstr>方正公文黑体</vt:lpstr>
      <vt:lpstr>汉仪铸字童年体简</vt:lpstr>
      <vt:lpstr>黑体</vt:lpstr>
      <vt:lpstr>楷体</vt:lpstr>
      <vt:lpstr>华文隶书</vt:lpstr>
      <vt:lpstr>微软雅黑</vt:lpstr>
      <vt:lpstr>Arial Unicode MS</vt:lpstr>
      <vt:lpstr>Calibri</vt:lpstr>
      <vt:lpstr>默认设计模板</vt:lpstr>
      <vt:lpstr>《2024來自天堂的聲音》專輯  詞、曲：楊航  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WPS_1663209336</cp:lastModifiedBy>
  <cp:revision>49</cp:revision>
  <dcterms:created xsi:type="dcterms:W3CDTF">2025-08-29T19:22:00Z</dcterms:created>
  <dcterms:modified xsi:type="dcterms:W3CDTF">2025-08-31T04:53:49Z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FC17D9D53E2446AFAA3B231C385A6FFD_12</vt:lpwstr>
  </property>
</Properties>
</file>