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98" r:id="rId4"/>
    <p:sldId id="309" r:id="rId5"/>
    <p:sldId id="30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en-US" alt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2024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来自天堂的声音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曲：杨</a:t>
            </a:r>
            <a: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航</a:t>
            </a:r>
            <a:br>
              <a:rPr lang="zh-CN" altLang="en-US" sz="35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六十六封信</a:t>
            </a:r>
            <a:endParaRPr lang="zh-CN" altLang="en-US" sz="7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否则我如何迎接</a:t>
            </a:r>
            <a:r>
              <a:rPr lang="en-US" altLang="zh-CN" sz="36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每个晴天和狂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风暴雨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则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我如何拒绝</a:t>
            </a:r>
            <a:r>
              <a:rPr lang="en-US" altLang="zh-CN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绝望纠缠在我心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里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否则我如何分辨 黑夜到白天的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距离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否则我如何面对 心中说不出的叹息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否则我如何认得</a:t>
            </a:r>
            <a:r>
              <a:rPr lang="en-US" altLang="zh-CN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茫茫人海祢的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声音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则我如何明白</a:t>
            </a:r>
            <a:r>
              <a:rPr lang="en-US" altLang="zh-CN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重大又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艰难的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决定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否则我如何想起</a:t>
            </a:r>
            <a:r>
              <a:rPr lang="en-US" altLang="zh-CN" sz="36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多少次流着泪说</a:t>
            </a:r>
            <a:r>
              <a:rPr lang="zh-CN" altLang="en-US" sz="43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放弃</a:t>
            </a:r>
            <a:endParaRPr lang="zh-CN" altLang="en-US" sz="43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1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否则我如何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经过水火 又得到安息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六十六封信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302895"/>
            <a:ext cx="9154795" cy="55765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读了祢六十六封信 思念有了期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许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都见字如面 穿越时空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距离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读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着祢六十六封信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听见祢耳边的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叮咛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70000"/>
              </a:lnSpc>
            </a:pP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页页都是祢 牵挂我的</a:t>
            </a:r>
            <a:r>
              <a:rPr lang="zh-CN" altLang="en-US" sz="4400"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痕迹</a:t>
            </a:r>
            <a:endParaRPr lang="zh-CN" altLang="en-US" sz="4400"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歌]</a:t>
            </a:r>
            <a:endParaRPr lang="zh-CN" sz="2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WPS 演示</Application>
  <PresentationFormat/>
  <Paragraphs>48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方正公文黑体</vt:lpstr>
      <vt:lpstr>汉仪铸字童年体简</vt:lpstr>
      <vt:lpstr>黑体</vt:lpstr>
      <vt:lpstr>楷体</vt:lpstr>
      <vt:lpstr>华文隶书</vt:lpstr>
      <vt:lpstr>微软雅黑</vt:lpstr>
      <vt:lpstr>Arial Unicode MS</vt:lpstr>
      <vt:lpstr>Calibri</vt:lpstr>
      <vt:lpstr>默认设计模板</vt:lpstr>
      <vt:lpstr>《2024来自天堂的声音》专辑  词、曲：杨航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WPS_1663209336</cp:lastModifiedBy>
  <cp:revision>50</cp:revision>
  <dcterms:created xsi:type="dcterms:W3CDTF">2025-08-29T19:35:00Z</dcterms:created>
  <dcterms:modified xsi:type="dcterms:W3CDTF">2025-08-31T04:54:02Z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FC17D9D53E2446AFAA3B231C385A6FFD_12</vt:lpwstr>
  </property>
</Properties>
</file>