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98" r:id="rId3"/>
    <p:sldId id="299" r:id="rId4"/>
    <p:sldId id="290" r:id="rId5"/>
    <p:sldId id="291" r:id="rId6"/>
    <p:sldId id="292" r:id="rId7"/>
    <p:sldId id="294" r:id="rId8"/>
    <p:sldId id="300" r:id="rId9"/>
  </p:sldIdLst>
  <p:sldSz cx="9144000" cy="6858000" type="screen4x3"/>
  <p:notesSz cx="6858000" cy="9144000"/>
  <p:custDataLst>
    <p:tags r:id="rId14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8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445" y="3789045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《聖善夜》專輯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詞曲：林婉容改編自韓德爾原作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b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CCLI#7075422</a:t>
            </a:r>
            <a:br>
              <a:rPr lang="zh-CN" sz="2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全能神永遠掌權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GOD OMNIPOTENT REIGNETH</a:t>
            </a:r>
            <a:endParaRPr lang="zh-CN" sz="34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全能神永遠掌權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" y="405130"/>
            <a:ext cx="914463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哈利路亞</a:t>
            </a:r>
            <a:r>
              <a:rPr lang="en-US" altLang="zh-CN" sz="47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7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哈利路亞 哈利路亞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Hallelujah! Hallelujah!</a:t>
            </a: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Hallelujah! Hallelujah! Hallelujah!</a:t>
            </a: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38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（X2）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因我主全能神永遠掌權</a:t>
            </a:r>
            <a:endParaRPr lang="en-US" altLang="zh-CN" sz="47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哈利路亞</a:t>
            </a:r>
            <a:endParaRPr lang="zh-CN" sz="47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For the Lord God omnipotent reigneth</a:t>
            </a: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Hallelujah! Hallelujah!</a:t>
            </a: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2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38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（X</a:t>
            </a:r>
            <a:r>
              <a:rPr lang="zh-CN" sz="38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3）</a:t>
            </a:r>
            <a:endParaRPr lang="zh-CN" sz="38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-10795" y="6381750"/>
            <a:ext cx="183451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en-US" alt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重複以上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en-US" alt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全能神永遠掌權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405130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這世界上的國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kingdom of this world</a:t>
            </a: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已成了我主和主基督的國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Belongeth to the Lord and to His Christ</a:t>
            </a: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這世界上的國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kingdom of this world</a:t>
            </a: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2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已成了我主和主基督的國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Belongeth to the Lord and to His Christ</a:t>
            </a: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zh-CN" altLang="en-US" sz="2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主基督的國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to His Christ</a:t>
            </a: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endParaRPr lang="zh-CN" sz="3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38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（X2）</a:t>
            </a:r>
            <a:endParaRPr lang="zh-CN" sz="38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全能神永遠掌權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69278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祂必掌權直到永永遠遠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He shall reign for ever and ever</a:t>
            </a: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祂必掌權直到永永遠遠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He shall reign for ever and ever</a:t>
            </a: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祂必掌權直到永永遠遠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He shall reign for ever and ever</a:t>
            </a: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38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（X2）</a:t>
            </a:r>
            <a:endParaRPr lang="zh-CN" sz="38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全能神永遠掌權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405130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</a:t>
            </a: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王之王 從永遠到永遠</a:t>
            </a:r>
            <a:endParaRPr lang="zh-CN" sz="47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King of kings! Forever and ever!</a:t>
            </a: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萬主之主 哈利路亞 哈利路亞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Lord of lords! Hallelujah! Hallelujah!</a:t>
            </a: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萬王之王 從永遠到永遠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King of kings! Forever and ever!</a:t>
            </a: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萬主之主 哈利路亞 哈利路亞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Lord of lords! Hallelujah! Hallelujah!</a:t>
            </a: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4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38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（X</a:t>
            </a:r>
            <a:r>
              <a:rPr lang="en-US" altLang="zh-CN" sz="38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3</a:t>
            </a:r>
            <a:r>
              <a:rPr lang="zh-CN" sz="38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）</a:t>
            </a:r>
            <a:endParaRPr lang="zh-CN" sz="38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全能神永遠掌權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80745"/>
            <a:ext cx="9154795" cy="46196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祂必掌權直到永永遠遠</a:t>
            </a:r>
            <a:endParaRPr lang="zh-CN" sz="47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He shall reign forever and ever</a:t>
            </a: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zh-CN" sz="2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萬王之王</a:t>
            </a: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</a:t>
            </a:r>
            <a:r>
              <a:rPr lang="zh-CN" sz="4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從永遠到永遠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King of kings!</a:t>
            </a:r>
            <a:r>
              <a:rPr lang="zh-CN" altLang="en-US" sz="28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25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(</a:t>
            </a:r>
            <a:r>
              <a:rPr lang="zh-CN" altLang="en-US" sz="28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Forever and ever!</a:t>
            </a:r>
            <a:r>
              <a:rPr lang="zh-CN" altLang="en-US" sz="25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)</a:t>
            </a: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zh-CN" sz="2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萬主之主 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</a:t>
            </a:r>
            <a:r>
              <a:rPr lang="zh-CN" sz="4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哈利路亞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Lord of lords! </a:t>
            </a:r>
            <a:r>
              <a:rPr lang="zh-CN" altLang="en-US" sz="25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(</a:t>
            </a:r>
            <a:r>
              <a:rPr lang="zh-CN" altLang="en-US" sz="28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Hallelujah! Hallelujah!</a:t>
            </a:r>
            <a:r>
              <a:rPr lang="zh-CN" altLang="en-US" sz="25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)</a:t>
            </a:r>
            <a:endParaRPr lang="zh-CN" altLang="en-US" sz="28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8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全能神永遠掌權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6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765175"/>
            <a:ext cx="9154795" cy="54146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萬王之王</a:t>
            </a: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</a:t>
            </a:r>
            <a:r>
              <a:rPr lang="zh-CN" sz="4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從永遠到永遠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4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King of kings!</a:t>
            </a:r>
            <a:r>
              <a:rPr lang="zh-CN" altLang="en-US" sz="28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25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(</a:t>
            </a:r>
            <a:r>
              <a:rPr lang="zh-CN" altLang="en-US" sz="28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Forever and ever!</a:t>
            </a:r>
            <a:r>
              <a:rPr lang="zh-CN" altLang="en-US" sz="25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)</a:t>
            </a:r>
            <a:endParaRPr lang="zh-CN" altLang="en-US" sz="28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8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萬主之主</a:t>
            </a: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</a:t>
            </a:r>
            <a:r>
              <a:rPr lang="zh-CN" sz="4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哈利路亞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4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Lord of lords! </a:t>
            </a:r>
            <a:r>
              <a:rPr lang="zh-CN" altLang="en-US" sz="25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(</a:t>
            </a:r>
            <a:r>
              <a:rPr lang="zh-CN" altLang="en-US" sz="28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Hallelujah! Hallelujah!</a:t>
            </a:r>
            <a:r>
              <a:rPr lang="zh-CN" altLang="en-US" sz="25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)</a:t>
            </a:r>
            <a:endParaRPr lang="zh-CN" altLang="en-US" sz="28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zh-CN" sz="2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Hallelujah!</a:t>
            </a: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1196</Words>
  <Application>WPS 演示</Application>
  <PresentationFormat/>
  <Paragraphs>123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Arial</vt:lpstr>
      <vt:lpstr>宋体</vt:lpstr>
      <vt:lpstr>Wingdings</vt:lpstr>
      <vt:lpstr>DFKai-SB</vt:lpstr>
      <vt:lpstr>汉仪铸字童年体简</vt:lpstr>
      <vt:lpstr>楷体</vt:lpstr>
      <vt:lpstr>华文隶书</vt:lpstr>
      <vt:lpstr>Calibri</vt:lpstr>
      <vt:lpstr>GungsuhChe</vt:lpstr>
      <vt:lpstr>微软雅黑</vt:lpstr>
      <vt:lpstr>Arial Unicode MS</vt:lpstr>
      <vt:lpstr>默认设计模板</vt:lpstr>
      <vt:lpstr>《聖善夜》專輯  詞曲：林婉容改編自韓德爾原作  English Lyrics: Steven Ngai  CCLI#7075422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34</cp:revision>
  <dcterms:created xsi:type="dcterms:W3CDTF">2023-04-13T07:18:00Z</dcterms:created>
  <dcterms:modified xsi:type="dcterms:W3CDTF">2023-05-03T02:13:50Z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