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79" r:id="rId2"/>
    <p:sldId id="298" r:id="rId3"/>
    <p:sldId id="314" r:id="rId4"/>
    <p:sldId id="309" r:id="rId5"/>
    <p:sldId id="312" r:id="rId6"/>
    <p:sldId id="315" r:id="rId7"/>
    <p:sldId id="316" r:id="rId8"/>
    <p:sldId id="317" r:id="rId9"/>
    <p:sldId id="313" r:id="rId10"/>
  </p:sldIdLst>
  <p:sldSz cx="9144000" cy="6858000" type="screen4x3"/>
  <p:notesSz cx="6858000" cy="9144000"/>
  <p:custDataLst>
    <p:tags r:id="rId12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138" d="100"/>
          <a:sy n="138" d="100"/>
        </p:scale>
        <p:origin x="1956" y="102"/>
      </p:cViewPr>
      <p:guideLst>
        <p:guide orient="horz" pos="2206"/>
        <p:guide pos="28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gs" Target="tags/tag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2025/12/2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 dirty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Arial Bold" panose="020B0704020202020204" pitchFamily="34" charset="0"/>
        <a:ea typeface="+mn-ea"/>
        <a:cs typeface="+mn-cs"/>
      </a:defRPr>
    </a:lvl1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9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5230495"/>
            <a:ext cx="9150350" cy="1113790"/>
          </a:xfrm>
        </p:spPr>
        <p:txBody>
          <a:bodyPr anchor="ctr" anchorCtr="0"/>
          <a:lstStyle/>
          <a:p>
            <a:pPr>
              <a:lnSpc>
                <a:spcPct val="90000"/>
              </a:lnSpc>
            </a:pPr>
            <a:r>
              <a:rPr lang="zh-CN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500" dirty="0">
                <a:solidFill>
                  <a:schemeClr val="bg1"/>
                </a:solidFill>
                <a:latin typeface="Arial Bold" panose="020B0704020202020204" pitchFamily="34" charset="0"/>
                <a:ea typeface="方正公文黑体" panose="02000500000000000000"/>
                <a:sym typeface="+mn-ea"/>
              </a:rPr>
              <a:t>充滿希望 </a:t>
            </a:r>
            <a:r>
              <a:rPr lang="en-US" altLang="zh-CN" sz="3500" dirty="0">
                <a:solidFill>
                  <a:schemeClr val="bg1"/>
                </a:solidFill>
                <a:latin typeface="Arial Bold" panose="020B0704020202020204" pitchFamily="34" charset="0"/>
                <a:ea typeface="方正公文黑体" panose="02000500000000000000"/>
                <a:sym typeface="+mn-ea"/>
              </a:rPr>
              <a:t>/ </a:t>
            </a:r>
            <a:r>
              <a:rPr lang="zh-CN" altLang="en-US" sz="3500" dirty="0">
                <a:solidFill>
                  <a:schemeClr val="bg1"/>
                </a:solidFill>
                <a:latin typeface="Arial Bold" panose="020B0704020202020204" pitchFamily="34" charset="0"/>
                <a:ea typeface="方正公文黑体" panose="02000500000000000000"/>
                <a:sym typeface="+mn-ea"/>
              </a:rPr>
              <a:t>因為有光 組曲</a:t>
            </a:r>
            <a:r>
              <a:rPr lang="en-US" altLang="zh-CN" sz="3500" dirty="0">
                <a:solidFill>
                  <a:schemeClr val="bg1"/>
                </a:solidFill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+mn-ea"/>
              </a:rPr>
              <a:t>》</a:t>
            </a:r>
            <a:r>
              <a:rPr lang="zh-CN" altLang="en-US" sz="3500" dirty="0">
                <a:solidFill>
                  <a:schemeClr val="bg1"/>
                </a:solidFill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+mn-ea"/>
              </a:rPr>
              <a:t>單曲</a:t>
            </a:r>
            <a:r>
              <a:rPr lang="en-US" altLang="zh-CN" sz="3500" dirty="0">
                <a:solidFill>
                  <a:schemeClr val="bg1"/>
                </a:solidFill>
                <a:latin typeface="Arial Bold" panose="020B0704020202020204" pitchFamily="34" charset="0"/>
                <a:ea typeface="方正公文黑体" panose="02000500000000000000"/>
                <a:cs typeface="Arial Bold" panose="020B0704020202020204" pitchFamily="34" charset="0"/>
                <a:sym typeface="+mn-ea"/>
              </a:rPr>
              <a:t>EP</a:t>
            </a:r>
            <a:br>
              <a:rPr lang="zh-CN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en-US" altLang="zh-CN" sz="18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altLang="en-US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  <a:t>詞、</a:t>
            </a:r>
            <a:r>
              <a:rPr lang="zh-CN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  <a:t>曲：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  <a:t>劉安淑 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  <a:t>(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  <a:t>充滿希望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  <a:t>)</a:t>
            </a:r>
            <a:br>
              <a:rPr lang="en-US" altLang="zh-CN" sz="18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altLang="en-US" sz="10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r>
              <a:rPr lang="en-US" altLang="zh-CN" sz="3500" dirty="0" err="1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Arial Bold" panose="020B0704020202020204" pitchFamily="34" charset="0"/>
                <a:sym typeface="汉仪铸字童年体简" panose="00020600040101010101" charset="-122"/>
              </a:rPr>
              <a:t>shuya.k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Arial Bold" panose="020B0704020202020204" pitchFamily="34" charset="0"/>
                <a:sym typeface="汉仪铸字童年体简" panose="00020600040101010101" charset="-122"/>
              </a:rPr>
              <a:t> 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  <a:t>書亞 </a:t>
            </a:r>
            <a:r>
              <a:rPr lang="en-US" altLang="zh-CN" sz="3500" dirty="0">
                <a:solidFill>
                  <a:schemeClr val="bg1"/>
                </a:solidFill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  <a:t>(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  <a:t>因為有光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  <a:t>)</a:t>
            </a:r>
            <a:br>
              <a:rPr lang="en-US" altLang="zh-CN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en-US" altLang="zh-CN" sz="18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r>
              <a:rPr lang="en-US" altLang="zh-CN" sz="32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English Lyrics: Steven Ngai</a:t>
            </a:r>
            <a:br>
              <a:rPr lang="zh-CN" altLang="en-US" sz="32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cs typeface="+mn-lt"/>
                <a:sym typeface="汉仪铸字童年体简" panose="00020600040101010101" charset="-122"/>
              </a:rPr>
            </a:br>
            <a:br>
              <a:rPr lang="zh-CN" altLang="en-US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5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5000" dirty="0">
                <a:solidFill>
                  <a:schemeClr val="tx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000" dirty="0">
                <a:solidFill>
                  <a:schemeClr val="tx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/>
              <a:latin typeface="Arial Bold" panose="020B0704020202020204" pitchFamily="34" charset="0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Arial Bold" panose="020B0704020202020204" pitchFamily="34" charset="0"/>
                <a:ea typeface="方正公文黑体" panose="02000500000000000000"/>
                <a:sym typeface="+mn-ea"/>
              </a:rPr>
              <a:t>小羊詩歌</a:t>
            </a:r>
            <a:endParaRPr lang="zh-CN" altLang="en-US" sz="2300" kern="1200" baseline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Arial Bold" panose="020B0704020202020204" pitchFamily="34" charset="0"/>
              <a:ea typeface="方正公文黑体" panose="0200050000000000000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Arial Bold" panose="020B0704020202020204" pitchFamily="34" charset="0"/>
              <a:ea typeface="方正公文黑体" panose="02000500000000000000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lstStyle/>
          <a:p>
            <a:pPr algn="ctr"/>
            <a:r>
              <a:rPr lang="zh-CN" altLang="en-US" sz="6000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sym typeface="+mn-ea"/>
              </a:rPr>
              <a:t>充滿希望＋因為有光</a:t>
            </a:r>
            <a:endParaRPr lang="zh-CN" altLang="en-US" sz="7000" dirty="0">
              <a:solidFill>
                <a:schemeClr val="bg1"/>
              </a:solidFill>
              <a:effectLst/>
              <a:latin typeface="Arial Bold" panose="020B0704020202020204" pitchFamily="34" charset="0"/>
              <a:ea typeface="方正公文黑体" panose="02000500000000000000" charset="-122"/>
              <a:sym typeface="+mn-ea"/>
            </a:endParaRPr>
          </a:p>
          <a:p>
            <a:pPr algn="ctr"/>
            <a:r>
              <a:rPr lang="en-US" altLang="zh-CN" sz="2800" b="1" dirty="0">
                <a:solidFill>
                  <a:schemeClr val="bg1"/>
                </a:solidFill>
                <a:effectLst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+mn-ea"/>
              </a:rPr>
              <a:t>OUR SOURCE OF HOPE / LED BY THE LIGHT</a:t>
            </a:r>
            <a:endParaRPr lang="zh-CN" altLang="en-US" sz="3200" dirty="0">
              <a:solidFill>
                <a:schemeClr val="bg1"/>
              </a:solidFill>
              <a:effectLst/>
              <a:latin typeface="Arial Bold" panose="020B0704020202020204" pitchFamily="34" charset="0"/>
              <a:ea typeface="方正公文黑体" panose="02000500000000000000" charset="-122"/>
              <a:cs typeface="Arial Bold" panose="020B0704020202020204" pitchFamily="34" charset="0"/>
              <a:sym typeface="+mn-ea"/>
            </a:endParaRPr>
          </a:p>
          <a:p>
            <a:pPr algn="ctr"/>
            <a:endParaRPr lang="zh-CN" altLang="en-US" sz="3200" dirty="0">
              <a:solidFill>
                <a:schemeClr val="bg1"/>
              </a:solidFill>
              <a:effectLst/>
              <a:latin typeface="Arial Bold" panose="020B0704020202020204" pitchFamily="34" charset="0"/>
              <a:ea typeface="方正公文黑体" panose="02000500000000000000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sym typeface="+mn-ea"/>
              </a:rPr>
              <a:t>小羊詩歌</a:t>
            </a:r>
            <a:endParaRPr lang="zh-CN" sz="2300" kern="1200" baseline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方正公文黑体" panose="0200050000000000000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方正公文黑体" panose="02000500000000000000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3969385" y="6453505"/>
            <a:ext cx="5217160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</a:rPr>
              <a:t>充滿希望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</a:rPr>
              <a:t>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614680"/>
            <a:ext cx="9154795" cy="52647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9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祢是説有就有的神</a:t>
            </a:r>
          </a:p>
          <a:p>
            <a:pPr algn="ctr">
              <a:lnSpc>
                <a:spcPct val="9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You’re </a:t>
            </a: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汉仪中黑KW" panose="00020600040101010101" charset="-122"/>
                <a:cs typeface="Arial Bold" panose="020B0704020202020204" pitchFamily="34" charset="0"/>
                <a:sym typeface="汉仪铸字童年体简" panose="00020600040101010101" charset="-122"/>
              </a:rPr>
              <a:t>the </a:t>
            </a: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God Whose word must be obeye</a:t>
            </a:r>
            <a:r>
              <a:rPr lang="en-US" altLang="zh-CN" sz="36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d</a:t>
            </a: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.</a:t>
            </a:r>
          </a:p>
          <a:p>
            <a:pPr algn="ctr">
              <a:lnSpc>
                <a:spcPct val="90000"/>
              </a:lnSpc>
            </a:pPr>
            <a:r>
              <a:rPr lang="en-US" altLang="zh-CN" sz="48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48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9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祢用話語創造天地</a:t>
            </a:r>
          </a:p>
          <a:p>
            <a:pPr algn="ctr">
              <a:lnSpc>
                <a:spcPct val="9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By Your word were Earth’s foundations laid.</a:t>
            </a:r>
          </a:p>
          <a:p>
            <a:pPr algn="ctr">
              <a:lnSpc>
                <a:spcPct val="90000"/>
              </a:lnSpc>
              <a:buClrTx/>
              <a:buSzTx/>
              <a:buFontTx/>
            </a:pPr>
            <a:endParaRPr lang="en-US" altLang="zh-CN" sz="48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9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萬物都要歌唱敬拜祢</a:t>
            </a:r>
          </a:p>
          <a:p>
            <a:pPr algn="ctr">
              <a:lnSpc>
                <a:spcPct val="9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All creation joins to praise Your name.</a:t>
            </a:r>
          </a:p>
          <a:p>
            <a:pPr algn="ctr">
              <a:lnSpc>
                <a:spcPct val="140000"/>
              </a:lnSpc>
            </a:pPr>
            <a:endParaRPr lang="en-US" alt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1-1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sym typeface="+mn-ea"/>
              </a:rPr>
              <a:t>小羊詩歌</a:t>
            </a:r>
            <a:endParaRPr lang="zh-CN" sz="2300" kern="1200" baseline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方正公文黑体" panose="0200050000000000000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方正公文黑体" panose="02000500000000000000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3464560" y="6453505"/>
            <a:ext cx="572198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</a:rPr>
              <a:t>充滿希望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</a:rPr>
              <a:t>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601345"/>
            <a:ext cx="9154795" cy="52781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9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祢是自有永有的神</a:t>
            </a:r>
          </a:p>
          <a:p>
            <a:pPr algn="ctr">
              <a:lnSpc>
                <a:spcPct val="9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You’re the God Who was and is to come.</a:t>
            </a: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90000"/>
              </a:lnSpc>
            </a:pPr>
            <a:endParaRPr lang="en-US" altLang="zh-CN" sz="48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9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祢用大能施行神跡</a:t>
            </a:r>
          </a:p>
          <a:p>
            <a:pPr algn="ctr">
              <a:lnSpc>
                <a:spcPct val="9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By Your power mighty things are done.</a:t>
            </a:r>
          </a:p>
          <a:p>
            <a:pPr algn="ctr">
              <a:lnSpc>
                <a:spcPct val="90000"/>
              </a:lnSpc>
              <a:buClrTx/>
              <a:buSzTx/>
              <a:buFontTx/>
            </a:pPr>
            <a:endParaRPr lang="en-US" altLang="zh-CN" sz="48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9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萬物都要屈膝敬拜祢</a:t>
            </a:r>
          </a:p>
          <a:p>
            <a:pPr algn="ctr">
              <a:lnSpc>
                <a:spcPct val="9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All creation bows to praise Your name.</a:t>
            </a:r>
            <a:endParaRPr lang="en-US" altLang="zh-CN" sz="5000" dirty="0">
              <a:solidFill>
                <a:schemeClr val="bg1"/>
              </a:solidFill>
              <a:effectLst/>
              <a:latin typeface="Arial Bold" panose="020B0704020202020204" pitchFamily="34" charset="0"/>
              <a:ea typeface="方正公文黑体" panose="02000500000000000000" charset="-122"/>
              <a:cs typeface="Arial Bold" panose="020B0704020202020204" pitchFamily="34" charset="0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endParaRPr lang="en-US" alt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endParaRPr lang="en-US" alt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endParaRPr lang="en-US" alt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1-2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sym typeface="+mn-ea"/>
              </a:rPr>
              <a:t>小羊詩歌</a:t>
            </a:r>
            <a:endParaRPr lang="zh-CN" sz="2300" kern="1200" baseline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方正公文黑体" panose="0200050000000000000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方正公文黑体" panose="02000500000000000000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充滿希望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3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478790"/>
            <a:ext cx="9154795" cy="54006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神的靈運行在水面上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In the dark of night the world was cloaked</a:t>
            </a: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90000"/>
              </a:lnSpc>
              <a:buClrTx/>
              <a:buSzTx/>
              <a:buFontTx/>
            </a:pPr>
            <a:endParaRPr lang="en-US" altLang="zh-CN" sz="48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祂說要有光就有了光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Till You made the light from words You spoke.</a:t>
            </a:r>
          </a:p>
          <a:p>
            <a:pPr algn="ctr">
              <a:lnSpc>
                <a:spcPct val="90000"/>
              </a:lnSpc>
              <a:buClrTx/>
              <a:buSzTx/>
              <a:buFontTx/>
            </a:pPr>
            <a:endParaRPr lang="en-US" altLang="zh-CN" sz="48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世界有祢充滿了希望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Lord and Master, You’re our source of hope!</a:t>
            </a:r>
          </a:p>
          <a:p>
            <a:pPr algn="ctr">
              <a:lnSpc>
                <a:spcPct val="80000"/>
              </a:lnSpc>
            </a:pPr>
            <a:endParaRPr lang="en-US" altLang="zh-CN" sz="3200" noProof="0" dirty="0">
              <a:solidFill>
                <a:schemeClr val="bg1"/>
              </a:solidFill>
              <a:effectLst/>
              <a:uLnTx/>
              <a:uFillTx/>
              <a:latin typeface="+mn-lt"/>
              <a:ea typeface="方正公文黑体" panose="02000500000000000000" charset="-122"/>
              <a:cs typeface="+mn-lt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48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(2X)</a:t>
            </a:r>
          </a:p>
          <a:p>
            <a:pPr algn="ctr">
              <a:lnSpc>
                <a:spcPct val="80000"/>
              </a:lnSpc>
            </a:pPr>
            <a:endParaRPr lang="en-US" altLang="zh-CN" sz="48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副歌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sym typeface="+mn-ea"/>
              </a:rPr>
              <a:t>小羊詩歌</a:t>
            </a:r>
            <a:endParaRPr lang="zh-CN" sz="2300" kern="1200" baseline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方正公文黑体" panose="0200050000000000000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方正公文黑体" panose="02000500000000000000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因為有光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4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368300"/>
            <a:ext cx="9154795" cy="55111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因為有光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Led by the light</a:t>
            </a: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光照在黑暗裡就不懼怕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That vanquishes all shadows as it shines,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因為有光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Led by that light,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在祢光中我得見光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No more will I go wandering blind.</a:t>
            </a:r>
          </a:p>
          <a:p>
            <a:pPr algn="ctr">
              <a:lnSpc>
                <a:spcPct val="110000"/>
              </a:lnSpc>
            </a:pPr>
            <a:endParaRPr lang="en-US" altLang="zh-CN" sz="3200" noProof="0" dirty="0">
              <a:solidFill>
                <a:schemeClr val="bg1"/>
              </a:solidFill>
              <a:effectLst/>
              <a:uLnTx/>
              <a:uFillTx/>
              <a:latin typeface="+mn-lt"/>
              <a:ea typeface="方正公文黑体" panose="02000500000000000000" charset="-122"/>
              <a:cs typeface="+mn-lt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1-1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sym typeface="+mn-ea"/>
              </a:rPr>
              <a:t>小羊詩歌</a:t>
            </a:r>
            <a:endParaRPr lang="zh-CN" sz="2300" kern="1200" baseline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方正公文黑体" panose="0200050000000000000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方正公文黑体" panose="02000500000000000000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因為有光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5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549910"/>
            <a:ext cx="9154795" cy="53295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這光是我的方向</a:t>
            </a:r>
          </a:p>
          <a:p>
            <a:pPr algn="ctr">
              <a:lnSpc>
                <a:spcPct val="8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This light — the best thing I have —</a:t>
            </a:r>
            <a:endParaRPr lang="en-US" altLang="zh-CN" sz="5000" dirty="0">
              <a:solidFill>
                <a:schemeClr val="bg1"/>
              </a:solidFill>
              <a:effectLst/>
              <a:latin typeface="Arial Bold" panose="020B0704020202020204" pitchFamily="34" charset="0"/>
              <a:ea typeface="方正公文黑体" panose="02000500000000000000" charset="-122"/>
              <a:cs typeface="Arial Bold" panose="020B0704020202020204" pitchFamily="34" charset="0"/>
              <a:sym typeface="汉仪铸字童年体简" panose="00020600040101010101" charset="-122"/>
            </a:endParaRPr>
          </a:p>
          <a:p>
            <a:pPr algn="ctr">
              <a:lnSpc>
                <a:spcPct val="90000"/>
              </a:lnSpc>
              <a:buClrTx/>
              <a:buSzTx/>
              <a:buFontTx/>
            </a:pPr>
            <a:r>
              <a:rPr lang="en-US" altLang="zh-CN" sz="48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我的拯救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Saves me from wrath,</a:t>
            </a:r>
          </a:p>
          <a:p>
            <a:pPr algn="ctr">
              <a:lnSpc>
                <a:spcPct val="90000"/>
              </a:lnSpc>
              <a:buClrTx/>
              <a:buSzTx/>
              <a:buFontTx/>
            </a:pPr>
            <a:endParaRPr lang="en-US" altLang="zh-CN" sz="48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超乎萬有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Shows me the path.</a:t>
            </a:r>
          </a:p>
          <a:p>
            <a:pPr algn="ctr">
              <a:lnSpc>
                <a:spcPct val="130000"/>
              </a:lnSpc>
            </a:pP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1-2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sym typeface="+mn-ea"/>
              </a:rPr>
              <a:t>小羊詩歌</a:t>
            </a:r>
            <a:endParaRPr lang="zh-CN" sz="2300" kern="1200" baseline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方正公文黑体" panose="0200050000000000000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方正公文黑体" panose="02000500000000000000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因為有光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471805"/>
            <a:ext cx="9154795" cy="54076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因為有光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Led by the light 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光照在黑暗裡就不懼怕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That banishes all fears where’er it shines,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因為有光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Led by that light,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心被堅立不再迷惘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My heart will always have a guide.</a:t>
            </a:r>
          </a:p>
          <a:p>
            <a:pPr algn="ctr">
              <a:lnSpc>
                <a:spcPct val="8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2-1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sym typeface="+mn-ea"/>
              </a:rPr>
              <a:t>小羊詩歌</a:t>
            </a:r>
            <a:endParaRPr lang="zh-CN" sz="2300" kern="1200" baseline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方正公文黑体" panose="0200050000000000000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方正公文黑体" panose="02000500000000000000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因為有光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7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544830"/>
            <a:ext cx="9154795" cy="53346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這光是我的平安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This light grants peace that’s secure,</a:t>
            </a:r>
          </a:p>
          <a:p>
            <a:pPr algn="ctr">
              <a:lnSpc>
                <a:spcPct val="90000"/>
              </a:lnSpc>
              <a:buClrTx/>
              <a:buSzTx/>
              <a:buFontTx/>
            </a:pPr>
            <a:r>
              <a:rPr lang="en-US" altLang="zh-CN" sz="48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我的盼望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8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Hope that is sure,</a:t>
            </a:r>
          </a:p>
          <a:p>
            <a:pPr algn="ctr">
              <a:lnSpc>
                <a:spcPct val="90000"/>
              </a:lnSpc>
              <a:buClrTx/>
              <a:buSzTx/>
              <a:buFontTx/>
            </a:pPr>
            <a:endParaRPr lang="en-US" altLang="zh-CN" sz="48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我的力量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Strength to endure.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2-2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sym typeface="+mn-ea"/>
              </a:rPr>
              <a:t>小羊詩歌</a:t>
            </a:r>
            <a:endParaRPr lang="zh-CN" sz="2300" kern="1200" baseline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方正公文黑体" panose="0200050000000000000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方正公文黑体" panose="02000500000000000000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因為有光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這光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是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道路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真理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生命</a:t>
            </a:r>
          </a:p>
          <a:p>
            <a:pPr algn="ctr">
              <a:lnSpc>
                <a:spcPct val="9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This light — the way, the truth, the life —</a:t>
            </a:r>
          </a:p>
          <a:p>
            <a:pPr algn="ctr">
              <a:lnSpc>
                <a:spcPct val="70000"/>
              </a:lnSpc>
            </a:pPr>
            <a:endParaRPr lang="en-US" alt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</a:pP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這光是耶穌</a:t>
            </a:r>
          </a:p>
          <a:p>
            <a:pPr algn="ctr">
              <a:lnSpc>
                <a:spcPct val="90000"/>
              </a:lnSpc>
            </a:pPr>
            <a:r>
              <a:rPr lang="en-US" altLang="zh-CN" sz="3200" noProof="0" dirty="0">
                <a:solidFill>
                  <a:schemeClr val="bg1"/>
                </a:solidFill>
                <a:effectLst/>
                <a:uLnTx/>
                <a:uFillTx/>
                <a:latin typeface="Arial Bold" panose="020B0704020202020204" pitchFamily="34" charset="0"/>
                <a:ea typeface="方正公文黑体" panose="02000500000000000000" charset="-122"/>
                <a:cs typeface="Arial Bold" panose="020B0704020202020204" pitchFamily="34" charset="0"/>
                <a:sym typeface="汉仪铸字童年体简" panose="00020600040101010101" charset="-122"/>
              </a:rPr>
              <a:t>This light is Jesus Christ.</a:t>
            </a:r>
            <a:endParaRPr lang="en-US" altLang="zh-CN" sz="5000" dirty="0">
              <a:solidFill>
                <a:schemeClr val="bg1"/>
              </a:solidFill>
              <a:effectLst/>
              <a:latin typeface="Arial Bold" panose="020B0704020202020204" pitchFamily="34" charset="0"/>
              <a:ea typeface="方正公文黑体" panose="02000500000000000000" charset="-122"/>
              <a:cs typeface="Arial Bold" panose="020B0704020202020204" pitchFamily="34" charset="0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結尾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方正公文黑体" panose="02000500000000000000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76</TotalTime>
  <Words>608</Words>
  <Application>Microsoft Office PowerPoint</Application>
  <PresentationFormat>On-screen Show (4:3)</PresentationFormat>
  <Paragraphs>123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5" baseType="lpstr">
      <vt:lpstr>黑体</vt:lpstr>
      <vt:lpstr>华文隶书</vt:lpstr>
      <vt:lpstr>方正公文黑体</vt:lpstr>
      <vt:lpstr>Arial</vt:lpstr>
      <vt:lpstr>Arial Bold</vt:lpstr>
      <vt:lpstr>默认设计模板</vt:lpstr>
      <vt:lpstr>《充滿希望 / 因為有光 組曲》單曲EP  詞、曲：劉安淑 (充滿希望)  shuya.k 書亞 (因為有光)  English Lyrics: Steven Ngai     </vt:lpstr>
      <vt:lpstr>   </vt:lpstr>
      <vt:lpstr>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68</cp:revision>
  <dcterms:created xsi:type="dcterms:W3CDTF">2025-11-11T15:27:38Z</dcterms:created>
  <dcterms:modified xsi:type="dcterms:W3CDTF">2025-12-02T23:11:47Z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FC17D9D53E2446AFAA3B231C385A6FFD_12</vt:lpwstr>
  </property>
</Properties>
</file>