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sldIdLst>
    <p:sldId id="279" r:id="rId2"/>
    <p:sldId id="298" r:id="rId3"/>
    <p:sldId id="314" r:id="rId4"/>
    <p:sldId id="309" r:id="rId5"/>
    <p:sldId id="312" r:id="rId6"/>
    <p:sldId id="315" r:id="rId7"/>
    <p:sldId id="316" r:id="rId8"/>
    <p:sldId id="317" r:id="rId9"/>
    <p:sldId id="313" r:id="rId10"/>
  </p:sldIdLst>
  <p:sldSz cx="9144000" cy="6858000" type="screen4x3"/>
  <p:notesSz cx="6858000" cy="9144000"/>
  <p:custDataLst>
    <p:tags r:id="rId12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38" d="100"/>
          <a:sy n="138" d="100"/>
        </p:scale>
        <p:origin x="1236" y="102"/>
      </p:cViewPr>
      <p:guideLst>
        <p:guide orient="horz" pos="2206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2025/12/2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9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lstStyle/>
          <a:p>
            <a:pPr>
              <a:lnSpc>
                <a:spcPct val="90000"/>
              </a:lnSpc>
            </a:pPr>
            <a: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6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充满希望 </a:t>
            </a:r>
            <a:r>
              <a:rPr lang="en-US" altLang="zh-CN" sz="36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/ </a:t>
            </a:r>
            <a:r>
              <a:rPr lang="zh-CN" altLang="en-US" sz="36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因为有光 组曲</a:t>
            </a:r>
            <a: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单曲</a:t>
            </a:r>
            <a:r>
              <a:rPr lang="en-US" altLang="zh-CN" sz="35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EP</a:t>
            </a:r>
            <a:b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词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、</a:t>
            </a:r>
            <a: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曲：刘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安淑 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(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充满希望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)</a:t>
            </a:r>
            <a:b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altLang="en-US" sz="1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r>
              <a:rPr lang="en-US" altLang="zh-CN" sz="3500" dirty="0" err="1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shuya.k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书亚 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(</a:t>
            </a:r>
            <a: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因为有光</a:t>
            </a:r>
            <a: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)</a:t>
            </a:r>
            <a:br>
              <a:rPr lang="en-US" alt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altLang="en-US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5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5000" dirty="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000" dirty="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lstStyle/>
          <a:p>
            <a:pPr algn="ctr"/>
            <a:r>
              <a:rPr lang="zh-CN" altLang="en-US" sz="6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充满希望＋因为有光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492750" y="6453505"/>
            <a:ext cx="369379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充满希望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349885"/>
            <a:ext cx="9154795" cy="55295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祢是说有就有的神</a:t>
            </a:r>
          </a:p>
          <a:p>
            <a:pPr algn="ctr">
              <a:lnSpc>
                <a:spcPct val="14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祢用话语创造天地</a:t>
            </a:r>
          </a:p>
          <a:p>
            <a:pPr algn="ctr">
              <a:lnSpc>
                <a:spcPct val="14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万物都要歌唱敬拜祢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975985" y="6453505"/>
            <a:ext cx="3210560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充满希望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349885"/>
            <a:ext cx="9154795" cy="55295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祢是自有永有的神</a:t>
            </a:r>
          </a:p>
          <a:p>
            <a:pPr algn="ctr">
              <a:lnSpc>
                <a:spcPct val="14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祢用大能施行神迹</a:t>
            </a:r>
          </a:p>
          <a:p>
            <a:pPr algn="ctr">
              <a:lnSpc>
                <a:spcPct val="14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4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万物都要屈膝敬拜祢</a:t>
            </a: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充满希望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神的灵运行在水面上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祂说要有光就有了光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世界有祢充满了希望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(2X)</a:t>
            </a:r>
          </a:p>
          <a:p>
            <a:pPr algn="ctr">
              <a:lnSpc>
                <a:spcPct val="80000"/>
              </a:lnSpc>
            </a:pPr>
            <a:endParaRPr lang="en-US" altLang="zh-CN" sz="5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因为有光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因为有光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光照在黑暗里就不惧怕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因为有光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在祢光中我得见光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因为有光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这光是我的方向</a:t>
            </a:r>
          </a:p>
          <a:p>
            <a:pPr algn="ctr">
              <a:lnSpc>
                <a:spcPct val="13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我的拯救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3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超乎万有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因为有光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因为有光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光照在黑暗里就不惧怕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因为有光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心被坚立不再迷惘</a:t>
            </a: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因为有光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7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这光是我的平安</a:t>
            </a:r>
          </a:p>
          <a:p>
            <a:pPr algn="ctr">
              <a:lnSpc>
                <a:spcPct val="13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我的盼望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3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3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我的力量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因为有光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8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这光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是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道路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真理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生命</a:t>
            </a:r>
          </a:p>
          <a:p>
            <a:pPr algn="ctr">
              <a:lnSpc>
                <a:spcPct val="23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这光是耶稣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[结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尾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414</Words>
  <Application>Microsoft Office PowerPoint</Application>
  <PresentationFormat>On-screen Show (4:3)</PresentationFormat>
  <Paragraphs>89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黑体</vt:lpstr>
      <vt:lpstr>华文隶书</vt:lpstr>
      <vt:lpstr>方正公文黑体</vt:lpstr>
      <vt:lpstr>Arial</vt:lpstr>
      <vt:lpstr>Calibri</vt:lpstr>
      <vt:lpstr>默认设计模板</vt:lpstr>
      <vt:lpstr>《充满希望 / 因为有光 组曲》单曲EP  词、曲：刘安淑 (充满希望)   shuya.k 书亚 (因为有光)     </vt:lpstr>
      <vt:lpstr>   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59</cp:revision>
  <dcterms:created xsi:type="dcterms:W3CDTF">2025-11-11T15:20:53Z</dcterms:created>
  <dcterms:modified xsi:type="dcterms:W3CDTF">2025-12-02T21:52:00Z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FC17D9D53E2446AFAA3B231C385A6FFD_12</vt:lpwstr>
  </property>
</Properties>
</file>