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3"/>
    <p:sldId id="298" r:id="rId4"/>
    <p:sldId id="312" r:id="rId5"/>
    <p:sldId id="308" r:id="rId6"/>
    <p:sldId id="309" r:id="rId7"/>
    <p:sldId id="311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5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倚靠祢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32205" y="2925445"/>
            <a:ext cx="6858000" cy="1976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/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周飛飛</a:t>
            </a:r>
            <a:endParaRPr lang="zh-CN" altLang="en-US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倚靠祢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070" y="1052830"/>
            <a:ext cx="875220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不是倚靠勢力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不是倚靠才能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乃是倚靠祢的靈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不是倚靠君王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不是倚靠世人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單單的倚靠祢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5580" y="1052830"/>
            <a:ext cx="875220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我不要看環境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不要再憂慮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抬頭仰望祢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我仍要讚美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仍要歌頌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因為祢是我的神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1052830"/>
            <a:ext cx="86220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倚靠祢大能的膀臂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緊緊地抓住祢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倚靠祢大能的膀臂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981075"/>
            <a:ext cx="86220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我奉耶穌的名宣告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大山都要挪開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我奉耶穌的名命令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小山都夷為平地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1053465"/>
            <a:ext cx="8622030" cy="3207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不是倚靠勢力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不是倚靠才能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乃是倚靠祢的靈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WPS 演示</Application>
  <PresentationFormat/>
  <Paragraphs>71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62</cp:revision>
  <dcterms:created xsi:type="dcterms:W3CDTF">2025-08-19T19:06:00Z</dcterms:created>
  <dcterms:modified xsi:type="dcterms:W3CDTF">2025-08-31T04:40:21Z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