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3"/>
    <p:sldId id="298" r:id="rId4"/>
    <p:sldId id="312" r:id="rId5"/>
    <p:sldId id="308" r:id="rId6"/>
    <p:sldId id="309" r:id="rId7"/>
    <p:sldId id="311" r:id="rId9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53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倚靠祢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32205" y="2925445"/>
            <a:ext cx="6858000" cy="1976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来自天堂的声音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endParaRPr lang="zh-CN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词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/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周飞飞</a:t>
            </a:r>
            <a:endParaRPr lang="zh-CN" altLang="en-US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倚靠祢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070" y="1052830"/>
            <a:ext cx="875220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不是倚靠势力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不是倚靠才能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乃是倚靠祢的灵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不是倚靠君王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不是倚靠世人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单单的倚靠祢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倚靠祢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5580" y="1052830"/>
            <a:ext cx="875220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我不要看环境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不要再忧虑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抬头仰望祢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我仍要赞美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仍要歌颂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因为祢是我的神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倚靠祢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1460" y="1052830"/>
            <a:ext cx="862203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我要倚靠祢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倚靠祢大能的膀臂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我要倚靠祢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紧紧地抓住祢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我要倚靠祢</a:t>
            </a:r>
            <a:r>
              <a:rPr lang="en-US" altLang="zh-CN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倚靠祢大能的膀臂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我要倚靠祢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倚靠祢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桥段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1460" y="981075"/>
            <a:ext cx="862203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我奉耶稣的名宣告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大山都要挪开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我奉耶稣的名命令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小山都夷为平地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倚靠祢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尾句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1460" y="1053465"/>
            <a:ext cx="8622030" cy="3207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不是倚靠势力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不是倚靠才能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乃是倚靠祢的灵</a:t>
            </a:r>
            <a:endParaRPr lang="zh-CN" altLang="en-US" sz="4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</Words>
  <Application>WPS 演示</Application>
  <PresentationFormat/>
  <Paragraphs>71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黑体</vt:lpstr>
      <vt:lpstr>楷体</vt:lpstr>
      <vt:lpstr>华文隶书</vt:lpstr>
      <vt:lpstr>方正公文黑体</vt:lpstr>
      <vt:lpstr>汉仪铸字童年体简</vt:lpstr>
      <vt:lpstr>微软雅黑</vt:lpstr>
      <vt:lpstr>Arial Unicode MS</vt:lpstr>
      <vt:lpstr>Calibri</vt:lpstr>
      <vt:lpstr>默认设计模板</vt:lpstr>
      <vt:lpstr>PowerPoint 演示文稿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63</cp:revision>
  <dcterms:created xsi:type="dcterms:W3CDTF">2025-08-19T19:06:00Z</dcterms:created>
  <dcterms:modified xsi:type="dcterms:W3CDTF">2025-08-31T04:40:02Z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