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2" r:id="rId2"/>
    <p:sldId id="277" r:id="rId3"/>
    <p:sldId id="289" r:id="rId4"/>
    <p:sldId id="283" r:id="rId5"/>
    <p:sldId id="290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8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詞曲：楊航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一點小事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EVEN THE SMALL THINGS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4768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我也當竭盡全力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 small things deserve my effort;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我也當順服忠心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 small things demand I faithfully obey.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不要人看見 不要這世</a:t>
            </a:r>
            <a:r>
              <a:rPr lang="zh-CN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界</a:t>
            </a:r>
            <a:r>
              <a:rPr lang="zh-CN" altLang="en-US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記</a:t>
            </a:r>
            <a:r>
              <a:rPr lang="zh-CN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念</a:t>
            </a:r>
            <a:endParaRPr lang="zh-CN" altLang="en-US" sz="47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for these things I won't be remembered,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信祂也必將 大事交我手裡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He'll use it for something that is great.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2730" cy="58191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也交托在祂面前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 small things I'll bring before Him;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會生出大大信心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 small things demand I watchfully pray;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當禱告也要警醒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 small things can make faith blossom.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世人看輕微 卻會討主歡喜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may seem 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small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can bring God joy that's great.</a:t>
            </a:r>
            <a:endParaRPr lang="zh-CN" sz="3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2730" cy="50736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使命不必在遠方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Not all missions need be far,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異象也不遙遠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Nor visions always grand,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只願事事盡心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If we devote our heart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每步與主同行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take God by the hand,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68580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每寸光陰都珍惜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Treasuring every step we take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殷勤尋祂聲音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listening for His voice: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朝朝暮暮 在基督裏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Night and day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e'll walk with Christ.</a:t>
            </a:r>
            <a:endParaRPr lang="zh-CN" sz="3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355</Words>
  <Application>WPS 演示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詞曲：楊航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2023-10-28T03:26:28Z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