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299" r:id="rId5"/>
    <p:sldId id="300" r:id="rId6"/>
    <p:sldId id="304" r:id="rId7"/>
    <p:sldId id="303" r:id="rId8"/>
    <p:sldId id="305" r:id="rId9"/>
    <p:sldId id="306" r:id="rId10"/>
  </p:sldIdLst>
  <p:sldSz cx="9144000" cy="6858000" type="screen4x3"/>
  <p:notesSz cx="6858000" cy="9144000"/>
  <p:custDataLst>
    <p:tags r:id="rId14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4" Type="http://schemas.openxmlformats.org/officeDocument/2006/relationships/tags" Target="tags/tag9.xml"/><Relationship Id="rId13" Type="http://schemas.openxmlformats.org/officeDocument/2006/relationships/tableStyles" Target="tableStyles.xml"/><Relationship Id="rId12" Type="http://schemas.openxmlformats.org/officeDocument/2006/relationships/viewProps" Target="viewProps.xml"/><Relationship Id="rId11" Type="http://schemas.openxmlformats.org/officeDocument/2006/relationships/presProps" Target="presProps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image" Target="../media/image1.jpe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.xml"/><Relationship Id="rId1" Type="http://schemas.openxmlformats.org/officeDocument/2006/relationships/image" Target="../media/image1.jpe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8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495675"/>
            <a:ext cx="9150350" cy="227203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活著為要榮耀祢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》專輯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宋家豪</a:t>
            </a:r>
            <a:br>
              <a:rPr lang="zh-CN" sz="3500" b="1" kern="1200" baseline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祭壇</a:t>
            </a:r>
            <a:endParaRPr lang="zh-CN" altLang="en-US" sz="10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祭壇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燃燒的火焰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眾水的聲音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祢的榮耀在這裡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我們歡然稱謝祢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祭壇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燃燒的火焰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眾水的聲音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祢的榮耀在這裡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我們俯伏敬拜祢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祭壇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求聖靈的火焰燃燒我的心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求聖靈的恩膏膏抹我的靈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我在這裡歌唱讚美永不停息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求復興的火燃燒點亮這全地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764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1-1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祭壇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我在神的殿裡貼近神的心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我在至聖所裡倚靠神的靈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神的子民同心發出合一的聲音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大能的勇士現在要興起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227520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1-2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祭壇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求聖靈的火焰燃燒我們的心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求聖靈的恩膏膏抹我們的靈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我們在這裡歌唱讚美永不停息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求復興的火燃燒點亮這全地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21882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2-1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祭壇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我們在神的殿裡貼近神的心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我們在至聖所裡倚靠神的靈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神的子民同心發出合一的聲音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大能的勇士現在要興起 要興起</a:t>
            </a:r>
            <a:endParaRPr lang="zh-CN" altLang="en-US" sz="51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1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202819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2-2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祭壇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33343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喔 要興起 喔</a:t>
            </a:r>
            <a:endParaRPr lang="zh-CN" altLang="en-US" sz="51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1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尾奏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9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448</Words>
  <Application>WPS 演示</Application>
  <PresentationFormat/>
  <Paragraphs>122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9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《活著為要榮耀祢》專輯  詞、曲：宋家豪   </vt:lpstr>
      <vt:lpstr>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28</cp:revision>
  <dcterms:created xsi:type="dcterms:W3CDTF">2023-04-13T07:18:00Z</dcterms:created>
  <dcterms:modified xsi:type="dcterms:W3CDTF">2024-12-11T02:40:20Z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