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0" r:id="rId6"/>
    <p:sldId id="304" r:id="rId7"/>
    <p:sldId id="303" r:id="rId8"/>
    <p:sldId id="305" r:id="rId9"/>
    <p:sldId id="306" r:id="rId10"/>
  </p:sldIdLst>
  <p:sldSz cx="9144000" cy="6858000" type="screen4x3"/>
  <p:notesSz cx="6858000" cy="9144000"/>
  <p:custDataLst>
    <p:tags r:id="rId14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4" Type="http://schemas.openxmlformats.org/officeDocument/2006/relationships/tags" Target="tags/tag9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.xml"/><Relationship Id="rId1" Type="http://schemas.openxmlformats.org/officeDocument/2006/relationships/image" Target="../media/image1.jpe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8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495675"/>
            <a:ext cx="9150350" cy="227203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活着为要荣耀祢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词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宋家豪</a:t>
            </a:r>
            <a:br>
              <a:rPr lang="zh-CN" sz="3500" b="1" kern="1200" baseline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祭坛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祭坛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燃烧的火焰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听哪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众水的声音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祢的荣耀在这里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我们欢然称谢祢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祭坛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燃烧的火焰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听哪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众水的声音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神哪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祢的荣耀在这里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我们俯伏敬拜祢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祭坛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求圣灵的火焰燃烧我的心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求圣灵的恩膏膏抹我的灵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我在这里歌唱赞美永不停息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求复兴的火燃烧点亮这全地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764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1-1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祭坛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我在神的殿里贴近神的心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我在至圣所里倚靠神的灵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神的子民同心发出合一的声音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大能的勇士现在要兴起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227520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1-2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祭坛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求圣灵的火焰燃烧我们的心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求圣灵的恩膏膏抹我们的灵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我们在这里歌唱赞美永不停息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求复兴的火燃烧点亮这全地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21882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2-1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祭坛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我们在神的殿里贴近神的心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我们在至圣所里倚靠神的灵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神的子民同心发出合一的声音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大能的勇士现在要兴起</a:t>
            </a:r>
            <a:r>
              <a:rPr lang="en-US" altLang="zh-CN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要兴起</a:t>
            </a:r>
            <a:endParaRPr lang="zh-CN" altLang="en-US" sz="52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2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202819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2-2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祭坛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33343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要兴起 喔</a:t>
            </a:r>
            <a:endParaRPr lang="zh-CN" altLang="en-US" sz="51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1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尾奏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448</Words>
  <Application>WPS 演示</Application>
  <PresentationFormat/>
  <Paragraphs>120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9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《活着为要荣耀祢》专辑  词、曲：宋家豪   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30</cp:revision>
  <dcterms:created xsi:type="dcterms:W3CDTF">2023-04-13T07:18:00Z</dcterms:created>
  <dcterms:modified xsi:type="dcterms:W3CDTF">2024-12-12T04:31:35Z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