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3"/>
    <p:sldId id="292" r:id="rId4"/>
    <p:sldId id="299" r:id="rId5"/>
    <p:sldId id="300" r:id="rId6"/>
    <p:sldId id="303" r:id="rId7"/>
    <p:sldId id="305" r:id="rId8"/>
    <p:sldId id="306" r:id="rId9"/>
    <p:sldId id="307" r:id="rId10"/>
    <p:sldId id="308" r:id="rId11"/>
  </p:sldIdLst>
  <p:sldSz cx="9144000" cy="6858000" type="screen4x3"/>
  <p:notesSz cx="6858000" cy="9144000"/>
  <p:custDataLst>
    <p:tags r:id="rId15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9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69" d="100"/>
          <a:sy n="69" d="100"/>
        </p:scale>
        <p:origin x="-138" y="-102"/>
      </p:cViewPr>
      <p:guideLst>
        <p:guide orient="horz" pos="2149"/>
        <p:guide pos="2876"/>
      </p:guideLst>
    </p:cSldViewPr>
  </p:slide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5" Type="http://schemas.openxmlformats.org/officeDocument/2006/relationships/tags" Target="tags/tag10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media/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1.xml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3.xml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5.xm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.xml"/><Relationship Id="rId1" Type="http://schemas.openxmlformats.org/officeDocument/2006/relationships/image" Target="../media/image1.jpe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.xml"/><Relationship Id="rId1" Type="http://schemas.openxmlformats.org/officeDocument/2006/relationships/image" Target="../media/image1.jpe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8.xml"/><Relationship Id="rId1" Type="http://schemas.openxmlformats.org/officeDocument/2006/relationships/image" Target="../media/image1.jpe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9.xml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1270" y="3102610"/>
            <a:ext cx="9150350" cy="266509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活著為要榮耀祢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》專輯</a:t>
            </a:r>
            <a:b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br>
              <a:rPr lang="en-US" altLang="zh-CN" sz="3500" b="1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維子</a:t>
            </a:r>
            <a:r>
              <a:rPr lang="zh-CN" sz="24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、</a:t>
            </a:r>
            <a:r>
              <a:rPr 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林婉容</a:t>
            </a:r>
            <a:r>
              <a:rPr lang="zh-CN" sz="3500" b="1" kern="1200" baseline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  </a:t>
            </a:r>
            <a:endParaRPr lang="zh-CN" sz="35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100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祢名</a:t>
            </a:r>
            <a:endParaRPr lang="zh-CN" altLang="en-US" sz="100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祢名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在心底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只想呼求祢的名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因祢名帶來喜樂與和平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在心底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只想呼求祢的名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因祢名帶來救贖與憐憫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祢名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祢名滿有威嚴權柄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至尊至榮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驅散一切仇敵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祢名滿有恩慈愛意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至聖至潔 是我一生歸依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祢名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在心底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只想呼求祢的名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因祢名帶來生命與能力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在心底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只想呼求祢的名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因祢名帶來醫治與復興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主歌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祢名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祢名滿有威嚴權柄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4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4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至尊至榮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驅散一切仇敵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4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祢名滿有恩慈愛意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44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44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至聖至潔 是我一生歸依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28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(2</a:t>
            </a:r>
            <a:r>
              <a:rPr lang="en-US" altLang="zh-CN" sz="4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en-US" altLang="zh-CN" sz="4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48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7561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2X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祢名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5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祢的名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主祢的名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超乎萬有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配得尊崇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祢的名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主祢的名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30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我的磐石 我的拯救</a:t>
            </a:r>
            <a:endParaRPr lang="zh-CN" altLang="en-US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zh-CN" sz="53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208915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間奏</a:t>
            </a:r>
            <a:r>
              <a:rPr lang="en-US" alt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 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即興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祢名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431800"/>
            <a:ext cx="9142730" cy="57772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4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4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4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altLang="en-US" sz="37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宣告祢的名</a:t>
            </a:r>
            <a:r>
              <a:rPr lang="en-US" alt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r>
              <a:rPr lang="en-US" alt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en-US" altLang="zh-CN" sz="37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高舉祢的名</a:t>
            </a:r>
            <a:r>
              <a:rPr lang="en-US" alt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en-US" altLang="zh-CN" sz="44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44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altLang="en-US" sz="37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呼求祢的名</a:t>
            </a:r>
            <a:r>
              <a:rPr lang="en-US" alt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en-US" altLang="zh-CN" sz="3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(我愛祢)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4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耶穌 耶穌 耶穌 ∼</a:t>
            </a:r>
            <a:endParaRPr lang="en-US" altLang="zh-CN" sz="48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橋段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祢名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7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836295"/>
            <a:ext cx="9142730" cy="483489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祢名滿有威嚴權柄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4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4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至尊至榮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驅散一切仇敵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4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祢名滿有恩慈愛意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44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44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至聖至潔 是我一生歸依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28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(2</a:t>
            </a:r>
            <a:r>
              <a:rPr lang="en-US" altLang="zh-CN" sz="4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en-US" altLang="zh-CN" sz="48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)</a:t>
            </a:r>
            <a:endParaRPr lang="zh-CN" sz="48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7561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副歌</a:t>
            </a:r>
            <a:r>
              <a:rPr lang="en-US" altLang="zh-CN" sz="25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2X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1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p>
            <a:pPr defTabSz="914400">
              <a:buClrTx/>
              <a:buSzTx/>
              <a:buFontTx/>
              <a:buNone/>
            </a:pP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2"/>
            </p:custDataLst>
          </p:nvPr>
        </p:nvSpPr>
        <p:spPr>
          <a:xfrm>
            <a:off x="-5080" y="6421120"/>
            <a:ext cx="9170035" cy="436880"/>
          </a:xfrm>
        </p:spPr>
        <p:txBody>
          <a:bodyPr/>
          <a:p>
            <a:pPr algn="ct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b="1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434580" y="6412865"/>
            <a:ext cx="173037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algn="r"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祢名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8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2361565"/>
            <a:ext cx="9142730" cy="24009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44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4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在心底</a:t>
            </a:r>
            <a:r>
              <a:rPr lang="en-US" altLang="zh-CN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5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只想呼求祢的名</a:t>
            </a: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en-US" altLang="zh-CN" sz="44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4400" b="1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en-US" altLang="zh-CN" sz="4400" b="1" noProof="0" dirty="0"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endParaRPr lang="zh-CN" altLang="en-US" sz="5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4800">
              <a:solidFill>
                <a:schemeClr val="bg1"/>
              </a:solidFill>
              <a:effectLst>
                <a:glow rad="101600">
                  <a:schemeClr val="accent1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25158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p>
            <a:pPr defTabSz="914400">
              <a:buClrTx/>
              <a:buSzTx/>
              <a:buFontTx/>
            </a:pP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尾句</a:t>
            </a:r>
            <a:r>
              <a:rPr lang="zh-CN" sz="2300" b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b="1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10.xml><?xml version="1.0" encoding="utf-8"?>
<p:tagLst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p="http://schemas.openxmlformats.org/presentationml/2006/main">
  <p:tag name="KSO_WM_UNIT_PLACING_PICTURE_USER_VIEWPORT" val="{&quot;height&quot;:584,&quot;width&quot;:2934}"/>
</p:tagLst>
</file>

<file path=ppt/tags/tag9.xml><?xml version="1.0" encoding="utf-8"?>
<p:tagLst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522</Words>
  <Application>WPS 演示</Application>
  <PresentationFormat/>
  <Paragraphs>144</Paragraphs>
  <Slides>9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20" baseType="lpstr">
      <vt:lpstr>Arial</vt:lpstr>
      <vt:lpstr>宋体</vt:lpstr>
      <vt:lpstr>Wingdings</vt:lpstr>
      <vt:lpstr>DFKai-SB</vt:lpstr>
      <vt:lpstr>MingLiU-ExtB</vt:lpstr>
      <vt:lpstr>汉仪铸字童年体简</vt:lpstr>
      <vt:lpstr>华文隶书</vt:lpstr>
      <vt:lpstr>微软雅黑</vt:lpstr>
      <vt:lpstr>Arial Unicode MS</vt:lpstr>
      <vt:lpstr>Calibri</vt:lpstr>
      <vt:lpstr>默认设计模板</vt:lpstr>
      <vt:lpstr>《活著為要榮耀祢》專輯  詞、曲：維子、林婉容  </vt:lpstr>
      <vt:lpstr>   </vt:lpstr>
      <vt:lpstr>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周尚</cp:lastModifiedBy>
  <cp:revision>28</cp:revision>
  <dcterms:created xsi:type="dcterms:W3CDTF">2023-04-13T07:18:00Z</dcterms:created>
  <dcterms:modified xsi:type="dcterms:W3CDTF">2024-12-11T02:24:31Z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2052-12.1.0.18912</vt:lpwstr>
  </property>
  <property fmtid="{D5CDD505-2E9C-101B-9397-08002B2CF9AE}" pid="3" name="ICV">
    <vt:lpwstr>FC17D9D53E2446AFAA3B231C385A6FFD_12</vt:lpwstr>
  </property>
</Properties>
</file>