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299" r:id="rId5"/>
    <p:sldId id="300" r:id="rId6"/>
  </p:sldIdLst>
  <p:sldSz cx="9144000" cy="6858000" type="screen4x3"/>
  <p:notesSz cx="6858000" cy="9144000"/>
  <p:custDataLst>
    <p:tags r:id="rId10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0" Type="http://schemas.openxmlformats.org/officeDocument/2006/relationships/tags" Target="tags/tag5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807460"/>
            <a:ext cx="9150350" cy="196024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活著為要榮耀祢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》專輯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巴圖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br>
              <a:rPr lang="zh-CN" sz="2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詞：劉安淑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6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眾神之中有誰能像祢</a:t>
            </a:r>
            <a:endParaRPr lang="zh-CN" altLang="en-US" sz="68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739765" y="6412865"/>
            <a:ext cx="342519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眾神之中有誰能像祢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祢是創造天地萬物的主宰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在眾神之中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有誰能像祢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祢是昔在今在永在的真神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祢至聖至榮 可頌又可畏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54040" y="6412865"/>
            <a:ext cx="351091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眾神之中有誰能像祢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en-US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祢配得所有讚美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眾天使天軍俯伏敬拜祢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祢配得所有讚美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頌讚尊貴榮耀都歸於祢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581650" y="6412865"/>
            <a:ext cx="358330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眾神之中有誰能像祢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080895"/>
            <a:ext cx="9142730" cy="311023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我要日日夜夜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稱頌祢奇妙無比的大作為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尾句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215</Words>
  <Application>WPS 演示</Application>
  <PresentationFormat/>
  <Paragraphs>53</Paragraphs>
  <Slides>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5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《活著為要榮耀祢》專輯  曲：巴圖  詞：劉安淑 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28</cp:revision>
  <dcterms:created xsi:type="dcterms:W3CDTF">2023-04-13T07:18:00Z</dcterms:created>
  <dcterms:modified xsi:type="dcterms:W3CDTF">2024-12-11T02:39:03Z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