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0" r:id="rId6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tags" Target="tags/tag5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807460"/>
            <a:ext cx="9150350" cy="196024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活着为要荣耀祢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曲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巴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图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lang="zh-CN" sz="2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词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：刘安淑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6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众神之中有谁能像祢</a:t>
            </a:r>
            <a:endParaRPr lang="zh-CN" altLang="en-US" sz="68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739765" y="6412865"/>
            <a:ext cx="342519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众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神之中有谁能像祢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祢是创造天地万物的主宰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在众神之中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有谁能像祢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祢是昔在今在永在的真神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祢至圣至荣 可颂又可畏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54040" y="6412865"/>
            <a:ext cx="351091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众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神之中有谁能像祢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en-US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祢配得所有赞美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众天使天军俯伏敬拜祢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祢配得所有赞美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颂赞尊贵荣耀都归于祢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581650" y="6412865"/>
            <a:ext cx="358330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众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神之中有谁能像祢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080895"/>
            <a:ext cx="9142730" cy="31102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我要日日夜夜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称颂祢奇妙无比的大作为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尾句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216</Words>
  <Application>WPS 演示</Application>
  <PresentationFormat/>
  <Paragraphs>53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5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《活着为要荣耀祢》专辑  曲：巴图  词：刘安淑 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30</cp:revision>
  <dcterms:created xsi:type="dcterms:W3CDTF">2023-04-13T07:18:00Z</dcterms:created>
  <dcterms:modified xsi:type="dcterms:W3CDTF">2024-12-12T04:29:07Z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