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308" r:id="rId2"/>
    <p:sldId id="297" r:id="rId3"/>
    <p:sldId id="306" r:id="rId4"/>
    <p:sldId id="307" r:id="rId5"/>
  </p:sldIdLst>
  <p:sldSz cx="9144000" cy="6858000" type="screen4x3"/>
  <p:notesSz cx="6858000" cy="9144000"/>
  <p:custDataLst>
    <p:tags r:id="rId6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72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72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886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我向祢回轉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6299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TURNING BACK</a:t>
            </a:r>
          </a:p>
        </p:txBody>
      </p:sp>
      <p:sp>
        <p:nvSpPr>
          <p:cNvPr id="8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我向祢回轉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125220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祢向我所懷的意念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trust the plans You have for me;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不是降災禍的意念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Your goal is not calamity;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祢向我所懷的意念</a:t>
            </a:r>
            <a:endParaRPr lang="zh-CN" sz="48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trust the plans You have for me;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是賜平安的意念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It's your goal that I prosper.</a:t>
            </a:r>
            <a:endParaRPr lang="zh-CN" sz="48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我向祢回轉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125220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祢是我神 祢是我神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God of mercy, God of kindness,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當我呼求祢的名 祢就應允我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Each time I cry unto You,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Lord, You 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answer.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祢是我神 祢是我神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God of mercy, God of kindness,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我若專心尋求祢 就必得尋見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Each time I seek in earnest,</a:t>
            </a:r>
            <a:r>
              <a:rPr lang="en-US" altLang="zh-CN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Lord, I find 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You.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我向祢回轉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104265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我向祢回轉 向祢回轉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I'm turning back, Lord, back to You, Lord;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一宿雖然有哭泣 早晨必歡呼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night of tears gives way to </a:t>
            </a: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Jubilation.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我向祢回轉 向祢回轉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I'm turning back, Lord, back to You, Lord;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一宿雖然有哭泣 早晨必歡呼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night of tears gives way to </a:t>
            </a:r>
            <a:r>
              <a:rPr lang="zh-CN" altLang="en-US" sz="3300" noProof="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Jubilation.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302</Words>
  <Application>WPS 演示</Application>
  <PresentationFormat>On-screen Show (4:3)</PresentationFormat>
  <Paragraphs>49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《聲合為一》專輯  詞曲：劉安淑  English Lyrics: Steven Ngai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30</cp:revision>
  <dcterms:created xsi:type="dcterms:W3CDTF">2023-04-13T07:18:00Z</dcterms:created>
  <dcterms:modified xsi:type="dcterms:W3CDTF">2023-10-27T21:13:12Z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