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14" r:id="rId2"/>
    <p:sldId id="297" r:id="rId3"/>
    <p:sldId id="306" r:id="rId4"/>
    <p:sldId id="312" r:id="rId5"/>
    <p:sldId id="313" r:id="rId6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24" userDrawn="1">
          <p15:clr>
            <a:srgbClr val="A4A3A4"/>
          </p15:clr>
        </p15:guide>
        <p15:guide id="2" pos="287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24"/>
        <p:guide pos="287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4005580"/>
            <a:ext cx="9150350" cy="22199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詞曲：熊焰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41287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錫安大道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-635" y="2741930"/>
            <a:ext cx="9135745" cy="629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THE HIGHWAY TO ZION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錫安大道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耶和華救贖的民必要歸回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people whom God has redeemed will return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他們歌唱來到錫安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Joyful to Zion with singing,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永樂必歸到他們的頭上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Fulfilled with a gladness that wipes away grief,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他們必得著歡喜快樂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crowned with a joy unending.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錫安大道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2632710"/>
            <a:ext cx="9144635" cy="19100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Hallelujah! Hallelujah! </a:t>
            </a:r>
            <a:endParaRPr lang="zh-CN" sz="3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38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(2X)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800" noProof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錫安大道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那曠野乾旱之地必然歡喜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wilderness and the dry land will be glad,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沙漠也快樂像玫瑰開花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Blooming in joy like a flower,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要樂上加樂 揚聲歡呼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all who behold this abundance will know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人必看見神的榮耀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His glory and splendor and power.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錫安大道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在曠野必有水發出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There's water in the wilderness,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在沙漠有江河</a:t>
            </a:r>
            <a:r>
              <a:rPr lang="zh-CN" altLang="en-US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湧</a:t>
            </a: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流</a:t>
            </a:r>
            <a:endParaRPr lang="zh-CN" sz="5000" dirty="0" smtClean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streams that burst forth from the desert.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有一條大道 稱為聖路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 highway is there, 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oad for the pure,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專為贖民行走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On it shall walk the redeemed.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308</Words>
  <Application>WPS 演示</Application>
  <PresentationFormat>On-screen Show (4:3)</PresentationFormat>
  <Paragraphs>57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詞曲：熊焰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34</cp:revision>
  <dcterms:created xsi:type="dcterms:W3CDTF">2023-04-13T07:18:00Z</dcterms:created>
  <dcterms:modified xsi:type="dcterms:W3CDTF">2023-10-27T21:15:31Z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