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ags/tag9.xml" ContentType="application/vnd.openxmlformats-officedocument.presentationml.ta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12" r:id="rId2"/>
    <p:sldId id="297" r:id="rId3"/>
    <p:sldId id="306" r:id="rId4"/>
    <p:sldId id="307" r:id="rId5"/>
    <p:sldId id="308" r:id="rId6"/>
    <p:sldId id="309" r:id="rId7"/>
    <p:sldId id="310" r:id="rId8"/>
    <p:sldId id="311" r:id="rId9"/>
  </p:sldIdLst>
  <p:sldSz cx="9144000" cy="6858000" type="screen4x3"/>
  <p:notesSz cx="6858000" cy="9144000"/>
  <p:custDataLst>
    <p:tags r:id="rId10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9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206"/>
        <p:guide pos="289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645535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曲：朱</a:t>
            </a:r>
            <a:r>
              <a:rPr 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大</a:t>
            </a:r>
            <a: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朱</a:t>
            </a: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大、高歌 </a:t>
            </a: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0528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站起來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27711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CHILD, ARISE</a:t>
            </a:r>
          </a:p>
        </p:txBody>
      </p:sp>
      <p:sp>
        <p:nvSpPr>
          <p:cNvPr id="8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400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黑暗在四周 祢的光也在左右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endless darkness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</a:t>
            </a:r>
            <a:r>
              <a:rPr lang="en-US" altLang="zh-CN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ou're the source of endless light,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可我感覺不到祢 把祢關在門口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But for me it was unseen: I'd shut You from my life.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我好害怕 在這世界中掙扎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shook with fear as I faced a world with strife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endParaRPr lang="en-US" altLang="zh-CN" sz="32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2000" dirty="0" smtClean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45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我向外尋求出路 卻不知祢就在身後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 effort made in vain, </a:t>
            </a:r>
            <a:endParaRPr lang="en-US" altLang="zh-CN" sz="3200" dirty="0" smtClean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F</a:t>
            </a:r>
            <a:r>
              <a:rPr lang="zh-CN" altLang="en-US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orgetting that You were my guide.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828801"/>
            <a:ext cx="9144000" cy="3733799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當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我跌倒的時候 祢一次次喊我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But then every time 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I‘d 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fall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</a:t>
            </a:r>
            <a:endParaRPr lang="en-US" altLang="zh-CN" sz="32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E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ach 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time You'd gently call: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5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說起來吧孩子 我與你同行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"Stand up again, My child; I'm here by your side!"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前副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12522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站起來 站起來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Child, arise, stand up high,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你們祈求就給你們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What you ask for, you will receive;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尋找就尋見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Seek, and you will find,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叩門就給你開門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Knock, and the door will be opened.</a:t>
            </a:r>
            <a:endParaRPr lang="zh-CN" sz="47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" y="1125220"/>
            <a:ext cx="9143365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站起來 站起來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Child, arise, stand up high,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把心敞開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 open wide,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讓神的光芒照進來 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every place be filled with grace,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讓恩典常在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shine forth God's light!</a:t>
            </a:r>
            <a:endParaRPr lang="zh-CN" sz="47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黑暗在四周 祢的光也在左右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endless darkness,</a:t>
            </a:r>
            <a:r>
              <a:rPr lang="en-US" altLang="zh-CN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ou're the source of endless light,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當我感覺不到祢 我知祢在身後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Even when it feels untrue,</a:t>
            </a:r>
            <a:r>
              <a:rPr lang="en-US" altLang="zh-CN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know You're by my side!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不再害怕 我不再獨自掙扎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Gone is my fear</a:t>
            </a:r>
            <a:r>
              <a:rPr 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a</a:t>
            </a:r>
            <a:r>
              <a:rPr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 I face this world of </a:t>
            </a:r>
            <a:r>
              <a:rPr sz="3200" noProof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strife</a:t>
            </a:r>
            <a:r>
              <a:rPr sz="3200" noProof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</a:t>
            </a:r>
            <a:endParaRPr lang="en-US" sz="32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sz="20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itchFamily="65" charset="-120"/>
              <a:ea typeface="DFKai-SB" pitchFamily="65" charset="-120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45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不論向左或向右 我心堅定緊跟祢走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I've fixed my heart on You,</a:t>
            </a:r>
            <a:r>
              <a:rPr lang="en-US" altLang="zh-CN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compass, my beacon, my guide.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828800"/>
            <a:ext cx="9144000" cy="37338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當</a:t>
            </a: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我感覺不到祢 我知祢在身後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from time to time I fall</a:t>
            </a: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, </a:t>
            </a:r>
            <a:endParaRPr lang="en-US" altLang="zh-CN" sz="3200" noProof="0" dirty="0" smtClean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2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</a:t>
            </a:r>
            <a:r>
              <a:rPr lang="zh-CN" alt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heed Your rousing call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5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不再害怕 我不再獨自掙扎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And cast aside my sin,</a:t>
            </a:r>
            <a:r>
              <a:rPr lang="en-US"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 c</a:t>
            </a:r>
            <a:r>
              <a:rPr sz="32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ourageous and strong!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627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前副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en-US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站起來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7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908685"/>
            <a:ext cx="914908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我雖行過死蔭的幽谷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I walk the darkest of valleys,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也不怕遭害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 evil will I fear,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因為祢的杖 祢的杆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Your rod and staff comfort me,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2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都與我同在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Lord, You are near.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(X2)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615</Words>
  <Application>WPS 演示</Application>
  <PresentationFormat>On-screen Show (4:3)</PresentationFormat>
  <Paragraphs>103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默认设计模板</vt:lpstr>
      <vt:lpstr>《聲合為一》專輯  曲：朱大 詞：朱大、高歌   English Lyrics: Steven Ngai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30</cp:revision>
  <dcterms:created xsi:type="dcterms:W3CDTF">2023-04-13T07:18:00Z</dcterms:created>
  <dcterms:modified xsi:type="dcterms:W3CDTF">2023-10-27T21:13:42Z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