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7"/>
  </p:notesMasterIdLst>
  <p:sldIdLst>
    <p:sldId id="295" r:id="rId2"/>
    <p:sldId id="290" r:id="rId3"/>
    <p:sldId id="292" r:id="rId4"/>
    <p:sldId id="293" r:id="rId5"/>
    <p:sldId id="294" r:id="rId6"/>
  </p:sldIdLst>
  <p:sldSz cx="9144000" cy="6858000" type="screen4x3"/>
  <p:notesSz cx="6858000" cy="9144000"/>
  <p:custDataLst>
    <p:tags r:id="rId8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85000"/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詞曲：蘇懐(熙熙)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j-cs"/>
                <a:sym typeface="+mn-ea"/>
              </a:rPr>
              <a:t>神的家裡好美麗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GOD'S FAMILY</a:t>
            </a:r>
          </a:p>
        </p:txBody>
      </p:sp>
      <p:sp>
        <p:nvSpPr>
          <p:cNvPr id="8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神的家裡好美麗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052830"/>
            <a:ext cx="9142730" cy="42265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咱們有個家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There's a family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家裡有你有我有他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Of believers like you and me--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咱們的家很大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Oh, what a joy it is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有主同在好幸福啊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the presence of God to be!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5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42875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神的家裡好美麗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270" y="1143000"/>
            <a:ext cx="9145270" cy="38969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甜蜜的看著你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Caring for all we meet,</a:t>
            </a:r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endParaRPr lang="zh-CN" sz="2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真誠的祝福你</a:t>
            </a: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Blessing each one we greet--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endParaRPr lang="zh-CN" sz="2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在神的家裡真的好美麗</a:t>
            </a:r>
            <a:endParaRPr lang="zh-CN" sz="5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How splendid to be with God's family!</a:t>
            </a:r>
            <a:endParaRPr lang="zh-CN" sz="5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6903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神的家裡好美麗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066800"/>
            <a:ext cx="9142730" cy="45046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我們心連心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Braving wind and storm,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不怕風風雨雨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Hearts joined as one, we'll go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這條十架路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Where the cross may lead,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要一起走下去</a:t>
            </a:r>
            <a:endParaRPr lang="zh-CN" sz="5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Together all the way;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神的家裡好美麗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066800"/>
            <a:ext cx="9142730" cy="47015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我們來相愛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Where we once were weak,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戰勝軟弱灰心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We are now strong in love,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在神的家裡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with His family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47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每天靠主歡喜</a:t>
            </a:r>
            <a:endParaRPr lang="zh-CN" sz="5000" dirty="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Rejoicing every day!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292</Words>
  <Application>WPS 演示</Application>
  <PresentationFormat>On-screen Show (4:3)</PresentationFormat>
  <Paragraphs>61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《聲合為一》專輯  詞曲：蘇懐(熙熙)  English Lyrics: Steven Ngai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40</cp:revision>
  <dcterms:created xsi:type="dcterms:W3CDTF">2023-04-13T07:18:00Z</dcterms:created>
  <dcterms:modified xsi:type="dcterms:W3CDTF">2023-10-27T21:13:28Z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