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299" r:id="rId2"/>
    <p:sldId id="290" r:id="rId3"/>
    <p:sldId id="295" r:id="rId4"/>
    <p:sldId id="293" r:id="rId5"/>
    <p:sldId id="298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59" userDrawn="1">
          <p15:clr>
            <a:srgbClr val="A4A3A4"/>
          </p15:clr>
        </p15:guide>
        <p15:guide id="2" pos="2879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59"/>
        <p:guide pos="287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8890" y="3488690"/>
            <a:ext cx="9150350" cy="289306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《聲合為一》專輯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詞曲：宋家豪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6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6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8890" y="836295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j-cs"/>
                <a:sym typeface="+mn-ea"/>
              </a:rPr>
              <a:t>萬王之王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420620"/>
            <a:ext cx="9135745" cy="6140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4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KING OF KINGS</a:t>
            </a:r>
          </a:p>
        </p:txBody>
      </p:sp>
      <p:sp>
        <p:nvSpPr>
          <p:cNvPr id="8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300" kern="1200" baseline="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萬王之王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0795" y="1104265"/>
            <a:ext cx="913257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主耶和華是萬王之王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King of Kings and Lord of Lords,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萬民都要來敬拜祂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Source of all hope and life,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主耶和華散發榮耀光芒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shine forth the light of Your glory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祂是我堅固保障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Nations shall worship You!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300" kern="1200" baseline="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萬王之王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1104265"/>
            <a:ext cx="914400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主耶和華是萬王之王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King of Kings and Lord of Lords,</a:t>
            </a: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萬民都要來稱頌祂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Source of all joy and strength,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主耶和華散發榮耀光芒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Earth is filled with light from Your glory,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r>
              <a:rPr lang="en-US" altLang="zh-CN" sz="30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祂是我喜樂力量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Nations sing praises to You!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300" kern="1200" baseline="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萬王之王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1052830"/>
            <a:ext cx="9144000" cy="45046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是祂創造萬物 祂掌管一切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are the Creator, o'er all things You rule;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endParaRPr lang="zh-CN" sz="470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祂降災禍賜福 祂的名為聖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govern disaster, but give blessings too;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祂煉淨一切罪惡 是威嚴的烈火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purify by fire, and sin is consumed;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唯有祂在天地之上 是獨一的主宰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Lord, there is no Master but You!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49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300" kern="1200" baseline="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萬王之王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1034415"/>
            <a:ext cx="9142730" cy="45046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哈利路亞</a:t>
            </a:r>
            <a:r>
              <a:rPr lang="zh-CN" sz="35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（哈利路亞）</a:t>
            </a:r>
            <a:endParaRPr lang="zh-CN" sz="5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Praise the Lord! </a:t>
            </a:r>
            <a:r>
              <a:rPr lang="zh-CN" altLang="en-US" sz="3000" noProof="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（Praise </a:t>
            </a:r>
            <a:r>
              <a:rPr lang="zh-CN" altLang="en-US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His name</a:t>
            </a:r>
            <a:r>
              <a:rPr lang="zh-CN" altLang="en-US" sz="3000" noProof="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!）</a:t>
            </a:r>
            <a:endParaRPr lang="zh-CN" altLang="en-US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 </a:t>
            </a:r>
            <a:endParaRPr lang="zh-CN" sz="5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哈利路亞</a:t>
            </a:r>
            <a:r>
              <a:rPr lang="zh-CN" sz="35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（哈利路亞）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Praise the Lord! </a:t>
            </a:r>
            <a:r>
              <a:rPr lang="zh-CN" altLang="en-US" sz="30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（</a:t>
            </a:r>
            <a:r>
              <a:rPr lang="zh-CN" altLang="en-US" sz="3000" noProof="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Praise </a:t>
            </a:r>
            <a:r>
              <a:rPr lang="zh-CN" altLang="en-US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His name</a:t>
            </a:r>
            <a:r>
              <a:rPr lang="zh-CN" altLang="en-US" sz="3000" noProof="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!）</a:t>
            </a:r>
            <a:endParaRPr lang="zh-CN" altLang="en-US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哈利路亞</a:t>
            </a:r>
            <a:r>
              <a:rPr lang="zh-CN" sz="35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（哈利路亞）</a:t>
            </a:r>
            <a:endParaRPr lang="zh-CN" sz="4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Praise the Lord! </a:t>
            </a:r>
            <a:r>
              <a:rPr lang="zh-CN" altLang="en-US" sz="3000" noProof="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（O </a:t>
            </a:r>
            <a:r>
              <a:rPr lang="zh-CN" altLang="en-US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praise His name</a:t>
            </a:r>
            <a:r>
              <a:rPr lang="zh-CN" altLang="en-US" sz="3000" noProof="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!）</a:t>
            </a:r>
            <a:endParaRPr lang="zh-CN" altLang="en-US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 </a:t>
            </a:r>
            <a:endParaRPr lang="zh-CN" sz="5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哈利路亞 祂是萬王之王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King of Kings! Hallelujah!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9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altLang="en-US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基音原創</a:t>
            </a:r>
            <a:endParaRPr lang="zh-CN" altLang="en-US" sz="2300" kern="1200" baseline="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383</Words>
  <Application>WPS 演示</Application>
  <PresentationFormat>On-screen Show (4:3)</PresentationFormat>
  <Paragraphs>64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《聲合為一》專輯  詞曲：宋家豪  English Lyrics: Steven Ngai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40</cp:revision>
  <dcterms:created xsi:type="dcterms:W3CDTF">2023-04-13T07:18:00Z</dcterms:created>
  <dcterms:modified xsi:type="dcterms:W3CDTF">2023-10-27T21:15:47Z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