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03" r:id="rId4"/>
    <p:sldId id="304" r:id="rId5"/>
    <p:sldId id="305" r:id="rId6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174" y="-90"/>
      </p:cViewPr>
      <p:guideLst>
        <p:guide orient="horz" pos="214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4605" y="364553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曲：白</a:t>
            </a:r>
            <a:r>
              <a:rPr 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子</a:t>
            </a: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altLang="en-US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詞：詩</a:t>
            </a: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篇</a:t>
            </a:r>
            <a: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113:1-4</a:t>
            </a:r>
            <a:r>
              <a:rPr lang="zh-CN" sz="3000" kern="1200" baseline="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/>
            </a:r>
            <a:br>
              <a:rPr lang="zh-CN" sz="3000" kern="1200" baseline="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7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你們要讚美耶和華</a:t>
            </a:r>
          </a:p>
        </p:txBody>
      </p:sp>
      <p:sp>
        <p:nvSpPr>
          <p:cNvPr id="8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你們要讚美耶和華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耶和華的僕人哪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你們要讚美耶和華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讚美耶和華的名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耶和華的名是應當稱頌的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從今時直到永遠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耶和華的名是應當稱頌的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從今時直到永遠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5240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從日出之地到日落之處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耶和華的名是應當讚美的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（2</a:t>
            </a: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1430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耶和華超乎萬民之上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祂的榮耀高過諸天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</a:t>
            </a: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229</Words>
  <Application>WPS 演示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曲：白子 詞：詩篇 113:1-4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26</cp:revision>
  <dcterms:created xsi:type="dcterms:W3CDTF">2023-04-13T07:18:00Z</dcterms:created>
  <dcterms:modified xsi:type="dcterms:W3CDTF">2023-10-27T21:03:01Z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