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0" r:id="rId3"/>
    <p:sldId id="295" r:id="rId4"/>
    <p:sldId id="293" r:id="rId5"/>
    <p:sldId id="29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詞曲：宋家豪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j-cs"/>
                <a:sym typeface="+mn-ea"/>
              </a:rPr>
              <a:t>萬王之王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主耶和華是萬王之王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萬民都要來敬拜祂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主耶和華散發榮耀光芒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祂是我堅固保障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主耶和華是萬王之王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萬民都要來稱頌祂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主耶和華散發榮耀光芒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祂是我喜樂力量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34415"/>
            <a:ext cx="914273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是祂創造萬物 祂掌管一切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祂降災禍賜福 祂的名為聖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祂煉淨一切罪惡 是威嚴的烈火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9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唯有祂在天地之上</a:t>
            </a: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9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是獨一的主宰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34415"/>
            <a:ext cx="914273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4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  <a:endParaRPr lang="zh-CN" sz="5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4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4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祂是萬王之王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251</Words>
  <Application>WPS 演示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詞曲：宋家豪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2023-10-27T21:04:48Z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