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18" r:id="rId4"/>
    <p:sldId id="306" r:id="rId5"/>
    <p:sldId id="319" r:id="rId6"/>
    <p:sldId id="320" r:id="rId7"/>
    <p:sldId id="321" r:id="rId8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" y="3645535"/>
            <a:ext cx="9143365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曲：林婉容、施弘美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en-US" altLang="zh-CN" sz="3500" dirty="0" err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林婉容</a:t>
            </a:r>
            <a:r>
              <a:rPr lang="en-US" altLang="zh-CN" sz="3500" dirty="0" err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、白子、熊焰</a:t>
            </a:r>
            <a:r>
              <a:rPr lang="en-US" alt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8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CCLI#7144528</a:t>
            </a:r>
            <a:r>
              <a:rPr lang="zh-CN" sz="28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8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kern="1200" baseline="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605" y="1412875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聲合為一</a:t>
            </a:r>
          </a:p>
        </p:txBody>
      </p:sp>
      <p:sp>
        <p:nvSpPr>
          <p:cNvPr id="7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70635"/>
            <a:ext cx="9142730" cy="3890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雖我們來自各族各方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胸中懷著共同的異象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看見活水江河自由流淌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融匯成讚美的海洋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48410"/>
            <a:ext cx="9142730" cy="39128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施恩座前我們心連心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聖潔祭司都穿細麻衣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獻上稱謝讚美作為靈祭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從日出到日落之地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聲合為一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301750"/>
            <a:ext cx="9144635" cy="44513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我們聲合為一 猶如眾水的聲音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同心獻上合一的禱告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求祢敞開天門 彰顯祢恩惠榮耀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讓萬民回應祢的呼召</a:t>
            </a:r>
            <a:endParaRPr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59840"/>
            <a:ext cx="9142730" cy="39014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一個個都重生在這裡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美麗錫安基督是根基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同被建造成為神的居所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用和平彼此聯絡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295400"/>
            <a:ext cx="9142730" cy="42087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使我們手潔心清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將榮耀單單歸祢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讓復興火焰在全地燃起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295400"/>
            <a:ext cx="9142730" cy="42278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使我们同心合意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將榮耀單單歸祢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讓全地讚美聲音不停息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329</Words>
  <Application>WPS 演示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《聲合為一》專輯  曲：林婉容、施弘美  詞：林婉容、白子、熊焰  CCLI#7144528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36</cp:revision>
  <dcterms:created xsi:type="dcterms:W3CDTF">2023-04-13T07:18:00Z</dcterms:created>
  <dcterms:modified xsi:type="dcterms:W3CDTF">2023-10-27T21:09:22Z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