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9" r:id="rId2"/>
    <p:sldId id="290" r:id="rId3"/>
    <p:sldId id="292" r:id="rId4"/>
    <p:sldId id="293" r:id="rId5"/>
    <p:sldId id="294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6350" y="306895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《聲合為一》專輯</a:t>
            </a:r>
            <a:b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詞曲：蘇懐(熙熙)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5715" y="1484630"/>
            <a:ext cx="9135110" cy="13684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j-cs"/>
                <a:sym typeface="+mn-ea"/>
              </a:rPr>
              <a:t>神的家裡好美麗</a:t>
            </a:r>
          </a:p>
        </p:txBody>
      </p:sp>
      <p:sp>
        <p:nvSpPr>
          <p:cNvPr id="7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神的家裡好美麗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5560" y="1104265"/>
            <a:ext cx="914273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咱們有個家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家裡有你有我有他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咱們的家很大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30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有主同在好幸福啊</a:t>
            </a:r>
            <a:endParaRPr lang="zh-CN" sz="53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5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神的家裡好美麗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70" y="1828800"/>
            <a:ext cx="9142730" cy="38969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甜蜜的看著你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真誠的祝福你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在神的家裡真的好美麗</a:t>
            </a:r>
            <a:endParaRPr lang="zh-CN" sz="5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862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神的家裡好美麗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70" y="1066800"/>
            <a:ext cx="9142730" cy="45046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我們心連心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不怕風風雨雨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這條十架路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要一起走下去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神的家裡好美麗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1066800"/>
            <a:ext cx="9142730" cy="47015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我們來相愛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戰勝軟弱灰心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在神的家裡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每天靠主歡喜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205</Words>
  <Application>WPS 演示</Application>
  <PresentationFormat>On-screen Show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《聲合為一》專輯  詞曲：蘇懐(熙熙)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36</cp:revision>
  <dcterms:created xsi:type="dcterms:W3CDTF">2023-04-13T07:18:00Z</dcterms:created>
  <dcterms:modified xsi:type="dcterms:W3CDTF">2023-10-27T21:09:59Z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