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2"/>
    <p:sldId id="297" r:id="rId3"/>
    <p:sldId id="323" r:id="rId4"/>
    <p:sldId id="324" r:id="rId5"/>
    <p:sldId id="325" r:id="rId6"/>
    <p:sldId id="326" r:id="rId7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160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3429000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《聖善夜》專輯</a:t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1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1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</a:t>
            </a:r>
            <a:r>
              <a:rPr lang="en-US" altLang="zh-CN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John</a:t>
            </a: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S Dwight</a:t>
            </a: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曲：</a:t>
            </a:r>
            <a:r>
              <a:rPr lang="en-US" altLang="zh-CN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</a:t>
            </a: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dolphe Adam</a:t>
            </a:r>
            <a:r>
              <a:rPr lang="en-US" altLang="zh-CN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/>
            </a:r>
            <a:br>
              <a:rPr lang="en-US" altLang="zh-CN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</a:b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中文翻譯、橋段詞曲：林婉容</a:t>
            </a:r>
            <a:r>
              <a:rPr lang="en-US" altLang="zh-CN" sz="2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en-US" altLang="zh-CN" sz="2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1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1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6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CCLI#</a:t>
            </a:r>
            <a:r>
              <a:rPr sz="26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7075423</a:t>
            </a:r>
            <a:r>
              <a:rPr lang="zh-CN" sz="2600" kern="1200" baseline="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 </a:t>
            </a: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4605" y="1412875"/>
            <a:ext cx="9142730" cy="124269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聖善夜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聖善夜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990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喔 聖善夜 群星閃爍多光明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在伯利恒 救主今夜降生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迷茫大地 罪惡虛空中嘆息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直到晨曦顯現 帶來黎明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聖善夜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2954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真光顯現 恩典照亮世人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揮別長夜 迎接榮耀早晨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[前副歌]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聖善夜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371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俯伏敬拜 讓讚美聲傳萬邦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喔 聖善夜 救主基督降生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喔 聖善夜 救主基督降生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聖善夜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990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政權必擔在祂肩上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馬槽嬰孩是萬王之王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看祂不張揚不喧嚷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祂來為作贖罪羔羊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聖善夜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5334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俯伏敬拜 讓讚美聲傳萬邦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喔 尊貴 榮耀 能力永遠歸祂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尊貴 榮耀 能力永遠歸</a:t>
            </a:r>
            <a:r>
              <a:rPr lang="zh-CN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</a:t>
            </a:r>
            <a:endParaRPr lang="en-US" altLang="zh-CN" sz="5000" dirty="0" smtClean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(2</a:t>
            </a:r>
            <a:r>
              <a:rPr lang="en-US" altLang="zh-CN" sz="4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4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2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5000" noProof="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Calibri" panose="020F0502020204030204" charset="0"/>
                <a:sym typeface="汉仪铸字童年体简" panose="00020600040101010101" charset="-122"/>
              </a:rPr>
              <a:t>永永遠遠歸祂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265</Words>
  <Application>WPS 演示</Application>
  <PresentationFormat>On-screen Show (4:3)</PresentationFormat>
  <Paragraphs>55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默认设计模板</vt:lpstr>
      <vt:lpstr>《聖善夜》專輯  詞：John S Dwight 曲：Adolphe Adam 中文翻譯、橋段詞曲：林婉容  CCLI#7075423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38</cp:revision>
  <dcterms:created xsi:type="dcterms:W3CDTF">2023-04-13T07:18:00Z</dcterms:created>
  <dcterms:modified xsi:type="dcterms:W3CDTF">2023-05-03T19:30:52Z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