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2"/>
    <p:sldId id="297" r:id="rId3"/>
    <p:sldId id="331" r:id="rId4"/>
    <p:sldId id="327" r:id="rId5"/>
    <p:sldId id="332" r:id="rId6"/>
    <p:sldId id="333" r:id="rId7"/>
    <p:sldId id="335" r:id="rId8"/>
  </p:sldIdLst>
  <p:sldSz cx="9144000" cy="6858000" type="screen4x3"/>
  <p:notesSz cx="6858000" cy="9144000"/>
  <p:custDataLst>
    <p:tags r:id="rId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288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160"/>
        <p:guide pos="288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3429000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《聖善夜》專輯</a:t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2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2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altLang="en-US" sz="3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</a:t>
            </a:r>
            <a:r>
              <a:rPr lang="en-US" altLang="zh-CN" sz="3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:</a:t>
            </a:r>
            <a:r>
              <a:rPr lang="zh-CN" altLang="en-US" sz="3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趙偉淇</a:t>
            </a:r>
            <a:r>
              <a:rPr lang="en-US" altLang="zh-CN" sz="3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en-US" altLang="zh-CN" sz="3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altLang="en-US" sz="3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</a:t>
            </a:r>
            <a:r>
              <a:rPr lang="en-US" altLang="zh-CN" sz="3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:</a:t>
            </a:r>
            <a:r>
              <a:rPr lang="zh-CN" sz="3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林</a:t>
            </a: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婉容</a:t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8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CCLI#</a:t>
            </a:r>
            <a:r>
              <a:rPr sz="28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7074990</a:t>
            </a:r>
            <a:r>
              <a:rPr lang="zh-CN" sz="2800" kern="1200" baseline="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 </a:t>
            </a: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4605" y="1412875"/>
            <a:ext cx="9142730" cy="124269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帶我飛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帶我飛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371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夜深了 大地在沈睡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繁星啊 為誰在點綴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難道是永恆的那一位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帶我飛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371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夜深了 大地在沈睡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我心啊 你在思念誰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難道是完美的那一位 噢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帶我飛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990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那一位啊 祢是誰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為何甘願從尊貴變卑微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那一位啊 我是誰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為何值得祢為我流淚心碎 噢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[前副歌]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帶我飛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990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帶我飛 脫離地的纏累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帶我飛 一覽天的明媚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我渴望認識祢是誰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渴望認識祢是誰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2819400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帶我飛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58674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帶我飛 脫離地的纏</a:t>
            </a:r>
            <a:r>
              <a:rPr lang="zh-CN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累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 smtClean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帶</a:t>
            </a: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我飛 一覽天的明媚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我渴望認識祢是</a:t>
            </a:r>
            <a:r>
              <a:rPr lang="zh-CN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誰</a:t>
            </a:r>
            <a:r>
              <a:rPr lang="en-US" altLang="zh-CN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dirty="0" smtClean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渴</a:t>
            </a:r>
            <a:r>
              <a:rPr lang="zh-CN" altLang="en-US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望認識祢是誰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我渴望認識祢是誰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8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從祢眼中看見我是誰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2819400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帶我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飛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6</a:t>
            </a:r>
            <a:r>
              <a:rPr 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58674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帶我飛 脫離地的纏</a:t>
            </a:r>
            <a:r>
              <a:rPr lang="zh-CN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累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 smtClean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帶</a:t>
            </a: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我飛 一覽天的明媚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我渴望認識祢是</a:t>
            </a:r>
            <a:r>
              <a:rPr lang="zh-CN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誰</a:t>
            </a:r>
            <a:r>
              <a:rPr lang="en-US" altLang="zh-CN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dirty="0" smtClean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</a:t>
            </a:r>
            <a:r>
              <a:rPr lang="zh-CN" altLang="en-US" sz="5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祢眼中看見我是誰</a:t>
            </a:r>
            <a:endParaRPr lang="en-US" altLang="zh-CN" sz="5000" dirty="0" smtClean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我渴望認識祢是誰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8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從祢眼中看見我是誰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345</Words>
  <Application>WPS 演示</Application>
  <PresentationFormat>On-screen Show (4:3)</PresentationFormat>
  <Paragraphs>73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默认设计模板</vt:lpstr>
      <vt:lpstr>《聖善夜》專輯  詞:趙偉淇 曲:林婉容  CCLI#7074990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41</cp:revision>
  <dcterms:created xsi:type="dcterms:W3CDTF">2023-04-13T07:18:00Z</dcterms:created>
  <dcterms:modified xsi:type="dcterms:W3CDTF">2023-05-03T18:58:08Z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