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279" r:id="rId3"/>
    <p:sldId id="277" r:id="rId4"/>
    <p:sldId id="290" r:id="rId6"/>
    <p:sldId id="291" r:id="rId7"/>
    <p:sldId id="292" r:id="rId8"/>
    <p:sldId id="294" r:id="rId9"/>
  </p:sldIdLst>
  <p:sldSz cx="9144000" cy="6858000" type="screen4x3"/>
  <p:notesSz cx="6858000" cy="9144000"/>
  <p:custDataLst>
    <p:tags r:id="rId13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206"/>
        <p:guide pos="288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3" Type="http://schemas.openxmlformats.org/officeDocument/2006/relationships/tags" Target="tags/tag7.xml"/><Relationship Id="rId12" Type="http://schemas.openxmlformats.org/officeDocument/2006/relationships/tableStyles" Target="tableStyles.xml"/><Relationship Id="rId11" Type="http://schemas.openxmlformats.org/officeDocument/2006/relationships/viewProps" Target="viewProps.xml"/><Relationship Id="rId10" Type="http://schemas.openxmlformats.org/officeDocument/2006/relationships/presProps" Target="presProps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213100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《聖善夜》專輯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詞曲：林婉容改編自韓德爾原作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CCLI#7075422</a:t>
            </a:r>
            <a:endParaRPr lang="zh-CN" sz="2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全能神永遠掌權</a:t>
            </a:r>
            <a:endParaRPr lang="zh-CN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6350" y="6412865"/>
            <a:ext cx="165036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endParaRPr lang="zh-CN" altLang="en-US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全能神永遠掌權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76517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哈利路亞</a:t>
            </a:r>
            <a:r>
              <a:rPr lang="en-US" altLang="zh-CN" sz="5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哈利路亞 哈利路亞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1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</a:t>
            </a:r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2）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因我主全能神永遠掌權</a:t>
            </a:r>
            <a:endParaRPr lang="en-US" altLang="zh-CN" sz="5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哈利路亞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1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</a:t>
            </a:r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3）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255" y="6381750"/>
            <a:ext cx="1713865" cy="475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defTabSz="914400">
              <a:buClrTx/>
              <a:buSzTx/>
              <a:buFontTx/>
            </a:pPr>
            <a:r>
              <a:rPr lang="en-US" alt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重複以上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altLang="en-US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全能神永遠掌權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47688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這世界上的國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已成了</a:t>
            </a: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我主和主基督的國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這世界上的國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已成了</a:t>
            </a: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我主和主基督的國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主基督的國</a:t>
            </a: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（X2）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全能神永遠掌權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26873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祂必掌權直到永永遠遠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祂必掌權直到永永遠遠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祂必掌權直到永永遠遠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（X2）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全能神永遠掌權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76517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萬王之王 從永遠到永遠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萬主之主 哈利路亞 哈利路亞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萬王之王 從永遠到永遠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萬主之主 哈利路亞 哈利路亞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（X</a:t>
            </a:r>
            <a:r>
              <a:rPr lang="en-US" alt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3</a:t>
            </a:r>
            <a:r>
              <a:rPr 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）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全能神永遠掌權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76517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祂必掌權直到永永遠遠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2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萬王之王 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sz="4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從永遠到永遠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2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萬主之主 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sz="4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哈利路亞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2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萬王之王 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sz="4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從永遠到永遠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2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萬主之主 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sz="4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哈利路亞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2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403</Words>
  <Application>WPS 演示</Application>
  <PresentationFormat/>
  <Paragraphs>90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7" baseType="lpstr">
      <vt:lpstr>Arial</vt:lpstr>
      <vt:lpstr>宋体</vt:lpstr>
      <vt:lpstr>Wingdings</vt:lpstr>
      <vt:lpstr>DFKai-SB</vt:lpstr>
      <vt:lpstr>汉仪铸字童年体简</vt:lpstr>
      <vt:lpstr>楷体</vt:lpstr>
      <vt:lpstr>华文隶书</vt:lpstr>
      <vt:lpstr>微软雅黑</vt:lpstr>
      <vt:lpstr>Arial Unicode MS</vt:lpstr>
      <vt:lpstr>Calibri</vt:lpstr>
      <vt:lpstr>默认设计模板</vt:lpstr>
      <vt:lpstr>《聖善夜》專輯  詞曲：林婉容改編自韓德爾原作  CCLI#7075422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jinming</cp:lastModifiedBy>
  <cp:revision>32</cp:revision>
  <dcterms:created xsi:type="dcterms:W3CDTF">2023-04-13T07:18:00Z</dcterms:created>
  <dcterms:modified xsi:type="dcterms:W3CDTF">2023-05-03T09:23:39Z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