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279" r:id="rId2"/>
    <p:sldId id="277" r:id="rId3"/>
    <p:sldId id="285" r:id="rId4"/>
    <p:sldId id="283" r:id="rId5"/>
    <p:sldId id="289" r:id="rId6"/>
    <p:sldId id="290" r:id="rId7"/>
    <p:sldId id="291" r:id="rId8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詞曲：高歌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爭戰中的讚美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聽見天使吹響那末時的號角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祢為我披上那聖潔的戰袍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馳騁在戰場的最前沿</a:t>
            </a:r>
            <a:r>
              <a:rPr lang="zh-CN" sz="5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靠主爭戰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1a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4908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我的禱告是無堅不摧的利劍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讚美的吶喊能使大地震顫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用誇勝的聲音向黑暗怒吼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仇敵四散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1b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因為祢配得尊崇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因為祢全知全能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靠祢我必將得勝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祢已將這地 交在我手中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080" y="764540"/>
            <a:ext cx="914908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祢已賜給我踐踏蛇蠍的權柄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基督寶血已將我全然潔淨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山搖動 海翻騰 唯一不變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是祢的應許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2a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0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76454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雖有時疲乏祢卻叫我重新得力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憑信心領受祢每一步指引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剛強壯膽處處樹立旌旗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我們同心合意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2b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爭戰中的讚美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764540"/>
            <a:ext cx="914908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不再靠自己能力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我們眼目單仰望祢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 用極大的聲音宣告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祢榮耀寶座設立我們當中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381</Words>
  <Application>WPS 演示</Application>
  <PresentationFormat>On-screen Show (4:3)</PresentationFormat>
  <Paragraphs>69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《祢與我同在》專輯  詞曲：高歌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31</cp:revision>
  <dcterms:created xsi:type="dcterms:W3CDTF">2023-04-13T07:18:00Z</dcterms:created>
  <dcterms:modified xsi:type="dcterms:W3CDTF">2023-10-28T03:32:58Z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