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77" r:id="rId3"/>
    <p:sldId id="283" r:id="rId4"/>
    <p:sldId id="278" r:id="rId5"/>
    <p:sldId id="287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60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詞曲：周岩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主的小羊</a:t>
            </a:r>
          </a:p>
        </p:txBody>
      </p:sp>
      <p:sp>
        <p:nvSpPr>
          <p:cNvPr id="7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主的小羊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我是祢的一隻小羊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永遠依偎在祢旁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我雖然沒有剛強的臂膀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可祢卻是我的力量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主的小羊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我無需憂慮明天的青草地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也無用擔心哪裡去躲風雨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我是祢的一隻小羊 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永遠依偎在祢旁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0785" y="6412865"/>
            <a:ext cx="28841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主的小羊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917065"/>
            <a:ext cx="9142730" cy="34372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我永遠是祢的一隻小</a:t>
            </a:r>
            <a:r>
              <a:rPr lang="zh-CN" sz="4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羊</a:t>
            </a:r>
            <a:r>
              <a:rPr lang="en-US" altLang="zh-CN" sz="1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</a:t>
            </a:r>
            <a:r>
              <a:rPr lang="zh-CN" sz="4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直依偎在祢旁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4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不害怕 不驚慌 不用再流浪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4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祢永遠是我避風港</a:t>
            </a: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277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[說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唱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0785" y="6412865"/>
            <a:ext cx="28841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主的小羊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268730"/>
            <a:ext cx="9142730" cy="372237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雖然我會慢慢長大越來越強壯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也不要離開祢的雙手 溫柔的目光</a:t>
            </a: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青草地 溪水旁 我要永遠追隨祢</a:t>
            </a: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仰望祢 依靠祢 永遠對我不離棄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277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[說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唱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249</Words>
  <Application>WPS 演示</Application>
  <PresentationFormat>On-screen Show (4:3)</PresentationFormat>
  <Paragraphs>45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《祢與我同在》專輯  詞曲：周岩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30</cp:revision>
  <dcterms:created xsi:type="dcterms:W3CDTF">2023-04-13T07:18:00Z</dcterms:created>
  <dcterms:modified xsi:type="dcterms:W3CDTF">2023-10-28T03:23:06Z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