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9"/>
  </p:notesMasterIdLst>
  <p:sldIdLst>
    <p:sldId id="279" r:id="rId2"/>
    <p:sldId id="289" r:id="rId3"/>
    <p:sldId id="277" r:id="rId4"/>
    <p:sldId id="290" r:id="rId5"/>
    <p:sldId id="283" r:id="rId6"/>
    <p:sldId id="291" r:id="rId7"/>
    <p:sldId id="278" r:id="rId8"/>
  </p:sldIdLst>
  <p:sldSz cx="9144000" cy="6858000" type="screen4x3"/>
  <p:notesSz cx="6858000" cy="9144000"/>
  <p:custDataLst>
    <p:tags r:id="rId10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12" d="100"/>
          <a:sy n="112" d="100"/>
        </p:scale>
        <p:origin x="-114" y="-90"/>
      </p:cViewPr>
      <p:guideLst>
        <p:guide orient="horz" pos="2160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tags" Target="tags/tag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6350" y="3141345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《祢與我同在》專輯</a:t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曲：天音麗</a:t>
            </a:r>
            <a:r>
              <a:rPr lang="zh-CN" sz="3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娜</a:t>
            </a: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</a:t>
            </a: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：天音志飛</a:t>
            </a: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-5715" y="1484630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跟</a:t>
            </a:r>
            <a:r>
              <a:rPr lang="zh-CN" altLang="en-US" sz="8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隨</a:t>
            </a:r>
            <a:r>
              <a:rPr lang="zh-CN" sz="8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到</a:t>
            </a:r>
            <a:r>
              <a:rPr lang="zh-CN" sz="8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底</a:t>
            </a:r>
          </a:p>
        </p:txBody>
      </p:sp>
      <p:sp>
        <p:nvSpPr>
          <p:cNvPr id="7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跟</a:t>
            </a: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隨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到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底</a:t>
            </a:r>
            <a:r>
              <a:rPr lang="en-US" alt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6350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耶穌我要稱謝祢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因祢來堅固我心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賜給我勝過困難的勇氣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我要來尊崇祢</a:t>
            </a:r>
          </a:p>
          <a:p>
            <a:pPr algn="ctr"/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-1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跟</a:t>
            </a: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隨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到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底</a:t>
            </a:r>
            <a:r>
              <a:rPr lang="en-US" alt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6350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耶穌我要稱謝祢</a:t>
            </a:r>
          </a:p>
          <a:p>
            <a:pPr algn="ctr"/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因使我剛強站立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賜給我抵擋仇敵的能力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使我戰勝恐懼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-2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跟</a:t>
            </a: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隨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到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底</a:t>
            </a:r>
            <a:r>
              <a:rPr lang="en-US" alt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34112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感謝祢保守我的心</a:t>
            </a:r>
          </a:p>
          <a:p>
            <a:pPr algn="ctr"/>
            <a:endParaRPr lang="en-US" altLang="zh-CN" sz="4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感謝祢堅固我的靈</a:t>
            </a:r>
          </a:p>
          <a:p>
            <a:pPr algn="ctr"/>
            <a:endParaRPr lang="en-US" altLang="zh-CN" sz="4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我要來尊崇祢聖名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[前副歌]</a:t>
            </a: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跟</a:t>
            </a: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隨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到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底</a:t>
            </a:r>
            <a:r>
              <a:rPr lang="en-US" alt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34112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耶穌祢是我唯一</a:t>
            </a:r>
          </a:p>
          <a:p>
            <a:pPr algn="ctr"/>
            <a:endParaRPr lang="en-US" altLang="zh-CN" sz="4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我一生緊跟隨祢</a:t>
            </a:r>
          </a:p>
          <a:p>
            <a:pPr algn="ctr"/>
            <a:r>
              <a:rPr lang="en-US" altLang="zh-CN" sz="45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堅定不移永不放棄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-1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跟</a:t>
            </a: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隨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到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底</a:t>
            </a:r>
            <a:r>
              <a:rPr lang="en-US" alt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5</a:t>
            </a:r>
            <a:r>
              <a:rPr 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34112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耶穌祢是我唯一</a:t>
            </a:r>
          </a:p>
          <a:p>
            <a:pPr algn="ctr"/>
            <a:endParaRPr lang="en-US" altLang="zh-CN" sz="4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我一生緊跟隨祢</a:t>
            </a:r>
          </a:p>
          <a:p>
            <a:pPr algn="ctr"/>
            <a:r>
              <a:rPr lang="en-US" altLang="zh-CN" sz="45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頌讚榮耀全都歸祢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-2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80785" y="6412865"/>
            <a:ext cx="288417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跟</a:t>
            </a: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隨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到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底</a:t>
            </a:r>
            <a:r>
              <a:rPr lang="en-US" alt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6</a:t>
            </a:r>
            <a:r>
              <a:rPr 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2205355"/>
            <a:ext cx="9142730" cy="343725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永遠不與祢分離 </a:t>
            </a:r>
          </a:p>
          <a:p>
            <a:pPr algn="ctr"/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跟隨到底</a:t>
            </a:r>
          </a:p>
          <a:p>
            <a:pPr algn="ctr"/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3277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[結尾]</a:t>
            </a: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270</Words>
  <Application>WPS 演示</Application>
  <PresentationFormat>On-screen Show (4:3)</PresentationFormat>
  <Paragraphs>59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默认设计模板</vt:lpstr>
      <vt:lpstr>《祢與我同在》專輯  曲：天音麗娜 詞：天音志飛</vt:lpstr>
      <vt:lpstr> 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34</cp:revision>
  <dcterms:created xsi:type="dcterms:W3CDTF">2023-04-13T07:18:00Z</dcterms:created>
  <dcterms:modified xsi:type="dcterms:W3CDTF">2023-10-28T03:30:45Z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