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279" r:id="rId2"/>
    <p:sldId id="277" r:id="rId3"/>
    <p:sldId id="289" r:id="rId4"/>
    <p:sldId id="283" r:id="rId5"/>
    <p:sldId id="278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60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6350" y="306895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《祢與我同在》專輯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詞曲：武渴慕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-5715" y="1484630"/>
            <a:ext cx="9135110" cy="132207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最重要的一件事</a:t>
            </a:r>
          </a:p>
        </p:txBody>
      </p:sp>
      <p:sp>
        <p:nvSpPr>
          <p:cNvPr id="7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最重要的一件事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700530"/>
            <a:ext cx="9142730" cy="409575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沒有更美麗的事</a:t>
            </a:r>
          </a:p>
          <a:p>
            <a:pPr algn="ctr"/>
            <a:r>
              <a:rPr lang="en-US" altLang="zh-CN" sz="4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就是和祢在一起</a:t>
            </a:r>
          </a:p>
          <a:p>
            <a:pPr algn="ctr"/>
            <a:endParaRPr lang="en-US" altLang="zh-CN" sz="4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沒有更能滿足我心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最重要的一件事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700530"/>
            <a:ext cx="9142730" cy="405955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沒有更重要的事</a:t>
            </a:r>
          </a:p>
          <a:p>
            <a:pPr algn="ctr"/>
            <a:r>
              <a:rPr lang="en-US" altLang="zh-CN" sz="4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就是和祢在一起</a:t>
            </a:r>
          </a:p>
          <a:p>
            <a:pPr algn="ctr"/>
            <a:endParaRPr lang="en-US" altLang="zh-CN" sz="4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在祢腳前聽祢心意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最重要的一件事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12458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我心最渴望</a:t>
            </a:r>
          </a:p>
          <a:p>
            <a:pPr algn="ctr"/>
            <a:r>
              <a:rPr lang="zh-CN" sz="3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和祢一起飛翔</a:t>
            </a:r>
          </a:p>
          <a:p>
            <a:pPr algn="ctr"/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無論晴天暴風雨</a:t>
            </a:r>
          </a:p>
          <a:p>
            <a:pPr algn="ctr"/>
            <a:r>
              <a:rPr lang="zh-CN" sz="3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向祢揚聲歌唱</a:t>
            </a:r>
          </a:p>
          <a:p>
            <a:pPr algn="ctr"/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80785" y="6412865"/>
            <a:ext cx="288417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最重要的一件事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124585"/>
            <a:ext cx="9142730" cy="343725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我心最盼望</a:t>
            </a:r>
          </a:p>
          <a:p>
            <a:pPr algn="ctr"/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在藍色玻璃海上</a:t>
            </a:r>
          </a:p>
          <a:p>
            <a:pPr algn="ctr">
              <a:buClrTx/>
              <a:buSzTx/>
              <a:buFontTx/>
            </a:pPr>
            <a:endParaRPr lang="en-US" alt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和眾長老天使</a:t>
            </a:r>
          </a:p>
          <a:p>
            <a:pPr algn="ctr"/>
            <a:r>
              <a:rPr lang="en-US" altLang="zh-CN" sz="3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讚美我主我王 敬拜祢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3277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208</Words>
  <Application>WPS 演示</Application>
  <PresentationFormat>On-screen Show (4:3)</PresentationFormat>
  <Paragraphs>43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《祢與我同在》專輯  詞曲：武渴慕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29</cp:revision>
  <dcterms:created xsi:type="dcterms:W3CDTF">2023-04-13T07:18:00Z</dcterms:created>
  <dcterms:modified xsi:type="dcterms:W3CDTF">2023-10-28T03:24:38Z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