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9" r:id="rId2"/>
    <p:sldId id="277" r:id="rId3"/>
    <p:sldId id="285" r:id="rId4"/>
    <p:sldId id="283" r:id="rId5"/>
    <p:sldId id="278" r:id="rId6"/>
    <p:sldId id="287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詞曲：畢翼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祢與我同在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祢與我同在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住在至高神的隱密處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神的翅膀遮蔽我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為我擋風遮雨 為我擊敗仇敵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神的雙手托住我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祢與我同在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住在至高神的隱密處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神的翅膀遮蔽我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為我照亮生命 為我預備道路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神的雙手托住我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祢與我同在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主是我的盾牌 是我避難所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主的大能覆庇我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我不怕黑夜驚駭 白日飛的箭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主因祢與我同在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祢與我同在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2636520"/>
            <a:ext cx="9149080" cy="34372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祢與我同在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祢與我同在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772920"/>
            <a:ext cx="9149080" cy="372237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主我要全然地來愛祢</a:t>
            </a:r>
          </a:p>
          <a:p>
            <a:pPr algn="ctr"/>
            <a:endParaRPr lang="en-US" altLang="zh-CN" sz="200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(5</a:t>
            </a:r>
            <a:r>
              <a:rPr lang="en-US" alt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因祢已將恩典給我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257</Words>
  <Application>WPS 演示</Application>
  <PresentationFormat>On-screen Show (4:3)</PresentationFormat>
  <Paragraphs>52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《祢與我同在》專輯  詞曲：畢翼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28</cp:revision>
  <dcterms:created xsi:type="dcterms:W3CDTF">2023-04-13T07:18:00Z</dcterms:created>
  <dcterms:modified xsi:type="dcterms:W3CDTF">2023-10-28T03:32:27Z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