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5" r:id="rId4"/>
    <p:sldId id="283" r:id="rId5"/>
    <p:sldId id="289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86" userDrawn="1">
          <p15:clr>
            <a:srgbClr val="A4A3A4"/>
          </p15:clr>
        </p15:guide>
        <p15:guide id="2" pos="28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86"/>
        <p:guide pos="28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詞曲：趙宇珩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2515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10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幸福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幸福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生活的腳步 人生的旅途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它像匆匆過客 擦肩而過卻留不住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靜靜的關懷 默默的祝福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學會知足會擁有更多的幸福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幸福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成長的道路 流動的音符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它像暖暖的風 撥開層層的迷霧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細細的體會 深深的感悟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在平淡中發現更多的幸福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幸福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0925"/>
            <a:ext cx="9142730" cy="47561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幸福是你我一生都彼此守護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因為愛著你的愛而幸福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它像一杯茶 一本書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讓我體會光的溫度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愛著你的每一天就是幸福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幸福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125220"/>
            <a:ext cx="9142730" cy="48806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幸福是你我都為了愛而忙碌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祈禱著讓全地都擁有這幸福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那是一個抉擇 需要用心去維護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領受愛的每一刻就是幸福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270</Words>
  <Application>WPS 演示</Application>
  <PresentationFormat>On-screen Show (4:3)</PresentationFormat>
  <Paragraphs>49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詞曲：趙宇珩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31</cp:revision>
  <dcterms:created xsi:type="dcterms:W3CDTF">2023-04-13T07:18:00Z</dcterms:created>
  <dcterms:modified xsi:type="dcterms:W3CDTF">2023-10-28T03:24:19Z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