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79" r:id="rId2"/>
    <p:sldId id="277" r:id="rId3"/>
    <p:sldId id="285" r:id="rId4"/>
    <p:sldId id="283" r:id="rId5"/>
    <p:sldId id="289" r:id="rId6"/>
    <p:sldId id="291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7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32422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曲：趙福</a:t>
            </a:r>
            <a:r>
              <a:rPr lang="en-US" altLang="zh-CN" sz="4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林婉</a:t>
            </a:r>
            <a:r>
              <a:rPr 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容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詞：趙福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6842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耶和華我的山寨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耶和華我的山寨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我求告祢 祢應允了我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急難之中祢是避難所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祢使禍患災害遠離了我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因為我信靠祢的名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耶和華我的山寨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我求告祢 祢應允了我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急難之中祢是避難所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祢使禍患災害遠離了我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使我踐踏少壯獅子和大蛇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耶和華我的山寨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耶和華我的山寨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我不怕黑夜的驚駭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耶和華我的高臺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我知道祢與我同在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耶和華我的山寨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耶和華我的盾牌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我的心不再怕傷害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感謝祢奇妙的愛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我向祢屈膝向祢跪拜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耶和華我的山寨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0513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雖有千人仆倒在我旁邊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萬人仆倒在我右邊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祢使這災不得臨近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為要顯明祢的救恩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en-US" altLang="zh-CN" sz="4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2X</a:t>
            </a:r>
            <a:r>
              <a:rPr lang="zh-CN" sz="430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305</Words>
  <Application>WPS 演示</Application>
  <PresentationFormat>On-screen Show (4:3)</PresentationFormat>
  <Paragraphs>60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《祢與我同在》專輯  曲：趙福 林婉容 詞：趙福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33</cp:revision>
  <dcterms:created xsi:type="dcterms:W3CDTF">2023-04-13T07:18:00Z</dcterms:created>
  <dcterms:modified xsi:type="dcterms:W3CDTF">2023-10-28T03:31:54Z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