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notesMasters/notesMaster1.xml" ContentType="application/vnd.openxmlformats-officedocument.presentationml.notesMaster+xml"/>
  <Override PartName="/ppt/tags/tag1.xml" ContentType="application/vnd.openxmlformats-officedocument.presentationml.tags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docProps/custom.xml" ContentType="application/vnd.openxmlformats-officedocument.custom-properties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notesMasterIdLst>
    <p:notesMasterId r:id="rId7"/>
  </p:notesMasterIdLst>
  <p:sldIdLst>
    <p:sldId id="279" r:id="rId2"/>
    <p:sldId id="277" r:id="rId3"/>
    <p:sldId id="285" r:id="rId4"/>
    <p:sldId id="289" r:id="rId5"/>
    <p:sldId id="290" r:id="rId6"/>
  </p:sldIdLst>
  <p:sldSz cx="9144000" cy="6858000" type="screen4x3"/>
  <p:notesSz cx="6858000" cy="9144000"/>
  <p:custDataLst>
    <p:tags r:id="rId8"/>
  </p:custDataLst>
  <p:defaultTextStyle>
    <a:defPPr>
      <a:defRPr lang="zh-CN"/>
    </a:defPPr>
    <a:lvl1pPr marL="0" lvl="0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1pPr>
    <a:lvl2pPr marL="457200" lvl="1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2pPr>
    <a:lvl3pPr marL="914400" lvl="2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3pPr>
    <a:lvl4pPr marL="1371600" lvl="3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4pPr>
    <a:lvl5pPr marL="1828800" lvl="4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5pPr>
    <a:lvl6pPr marL="2286000" lvl="5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6pPr>
    <a:lvl7pPr marL="2743200" lvl="6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7pPr>
    <a:lvl8pPr marL="3200400" lvl="7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8pPr>
    <a:lvl9pPr marL="3657600" lvl="8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9pPr>
  </p:defaultTextStyle>
  <p:extLst>
    <p:ext uri="{EFAFB233-063F-42B5-8137-9DF3F51BA10A}">
      <p15:sldGuideLst xmlns="" xmlns:p15="http://schemas.microsoft.com/office/powerpoint/2012/main">
        <p15:guide id="1" orient="horz" pos="2160" userDrawn="1">
          <p15:clr>
            <a:srgbClr val="A4A3A4"/>
          </p15:clr>
        </p15:guide>
        <p15:guide id="2" pos="2880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="" xmlns:p14="http://schemas.microsoft.com/office/powerpoint/2010/main" val="0"/>
    </p:ext>
    <p:ext uri="{D31A062A-798A-4329-ABDD-BBA856620510}">
      <p14:defaultImageDpi xmlns=""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>
    <p:restoredLeft sz="15620"/>
    <p:restoredTop sz="94660"/>
  </p:normalViewPr>
  <p:slideViewPr>
    <p:cSldViewPr showGuides="1">
      <p:cViewPr varScale="1">
        <p:scale>
          <a:sx n="112" d="100"/>
          <a:sy n="112" d="100"/>
        </p:scale>
        <p:origin x="-114" y="-90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gs" Target="tags/tag1.xml"/><Relationship Id="rId3" Type="http://schemas.openxmlformats.org/officeDocument/2006/relationships/slide" Target="slides/slide2.xml"/><Relationship Id="rId7" Type="http://schemas.openxmlformats.org/officeDocument/2006/relationships/notesMaster" Target="notesMasters/notesMaster1.xml"/><Relationship Id="rId12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heme" Target="theme/theme1.xml"/><Relationship Id="rId5" Type="http://schemas.openxmlformats.org/officeDocument/2006/relationships/slide" Target="slides/slide4.xml"/><Relationship Id="rId10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presProps" Target="presProps.xml"/></Relationships>
</file>

<file path=ppt/media/image1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页眉占位符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D2A48B96-639E-45A3-A0BA-2464DFDB1FAA}" type="datetimeFigureOut">
              <a:rPr lang="zh-CN" altLang="en-US" smtClean="0"/>
              <a:pPr/>
              <a:t>2023/10/27</a:t>
            </a:fld>
            <a:endParaRPr lang="zh-CN" altLang="en-US"/>
          </a:p>
        </p:txBody>
      </p:sp>
      <p:sp>
        <p:nvSpPr>
          <p:cNvPr id="4" name="幻灯片图像占位符 3"/>
          <p:cNvSpPr>
            <a:spLocks noGrp="1" noRot="1" noChangeAspect="1"/>
          </p:cNvSpPr>
          <p:nvPr>
            <p:ph type="sldImg" idx="2"/>
          </p:nvPr>
        </p:nvSpPr>
        <p:spPr>
          <a:xfrm>
            <a:off x="1371600" y="1143000"/>
            <a:ext cx="41148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zh-CN" altLang="en-US"/>
          </a:p>
        </p:txBody>
      </p:sp>
      <p:sp>
        <p:nvSpPr>
          <p:cNvPr id="5" name="备注占位符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A6837353-30EB-4A48-80EB-173D804AEFBD}" type="slidenum">
              <a:rPr lang="zh-CN" altLang="en-US" smtClean="0"/>
              <a:pPr/>
              <a:t>‹#›</a:t>
            </a:fld>
            <a:endParaRPr lang="zh-CN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ctrTitle"/>
          </p:nvPr>
        </p:nvSpPr>
        <p:spPr>
          <a:xfrm>
            <a:off x="1143000" y="1122363"/>
            <a:ext cx="6858000" cy="2387600"/>
          </a:xfrm>
        </p:spPr>
        <p:txBody>
          <a:bodyPr anchor="b"/>
          <a:lstStyle>
            <a:lvl1pPr algn="ctr">
              <a:defRPr sz="45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副标题 2"/>
          <p:cNvSpPr>
            <a:spLocks noGrp="1"/>
          </p:cNvSpPr>
          <p:nvPr>
            <p:ph type="subTitle" idx="1"/>
          </p:nvPr>
        </p:nvSpPr>
        <p:spPr>
          <a:xfrm>
            <a:off x="1143000" y="3602038"/>
            <a:ext cx="6858000" cy="1655762"/>
          </a:xfrm>
        </p:spPr>
        <p:txBody>
          <a:bodyPr/>
          <a:lstStyle>
            <a:lvl1pPr marL="0" indent="0" algn="ctr">
              <a:buNone/>
              <a:defRPr sz="1800"/>
            </a:lvl1pPr>
            <a:lvl2pPr marL="342900" indent="0" algn="ctr">
              <a:buNone/>
              <a:defRPr sz="1500"/>
            </a:lvl2pPr>
            <a:lvl3pPr marL="685800" indent="0" algn="ctr">
              <a:buNone/>
              <a:defRPr sz="1350"/>
            </a:lvl3pPr>
            <a:lvl4pPr marL="1028700" indent="0" algn="ctr">
              <a:buNone/>
              <a:defRPr sz="1200"/>
            </a:lvl4pPr>
            <a:lvl5pPr marL="1371600" indent="0" algn="ctr">
              <a:buNone/>
              <a:defRPr sz="1200"/>
            </a:lvl5pPr>
            <a:lvl6pPr marL="1714500" indent="0" algn="ctr">
              <a:buNone/>
              <a:defRPr sz="1200"/>
            </a:lvl6pPr>
            <a:lvl7pPr marL="2057400" indent="0" algn="ctr">
              <a:buNone/>
              <a:defRPr sz="1200"/>
            </a:lvl7pPr>
            <a:lvl8pPr marL="2400300" indent="0" algn="ctr">
              <a:buNone/>
              <a:defRPr sz="1200"/>
            </a:lvl8pPr>
            <a:lvl9pPr marL="2743200" indent="0" algn="ctr">
              <a:buNone/>
              <a:defRPr sz="1200"/>
            </a:lvl9pPr>
          </a:lstStyle>
          <a:p>
            <a:r>
              <a:rPr lang="zh-CN" altLang="en-US" smtClean="0"/>
              <a:t>单击此处编辑母版副标题样式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标题和竖排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竖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竖排标题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52930" cy="5851525"/>
          </a:xfrm>
        </p:spPr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23888" y="1709738"/>
            <a:ext cx="7886700" cy="2852737"/>
          </a:xfrm>
        </p:spPr>
        <p:txBody>
          <a:bodyPr anchor="b"/>
          <a:lstStyle>
            <a:lvl1pPr>
              <a:defRPr sz="45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623888" y="4589463"/>
            <a:ext cx="7886700" cy="1500187"/>
          </a:xfrm>
        </p:spPr>
        <p:txBody>
          <a:bodyPr/>
          <a:lstStyle>
            <a:lvl1pPr marL="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1pPr>
            <a:lvl2pPr marL="342900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2504" cy="4525963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4654296" y="1600200"/>
            <a:ext cx="4032504" cy="4525963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29841" y="365125"/>
            <a:ext cx="7886700" cy="1325563"/>
          </a:xfrm>
        </p:spPr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890081" y="1778438"/>
            <a:ext cx="3655181" cy="823912"/>
          </a:xfrm>
        </p:spPr>
        <p:txBody>
          <a:bodyPr anchor="ctr" anchorCtr="0"/>
          <a:lstStyle>
            <a:lvl1pPr marL="0" indent="0">
              <a:buNone/>
              <a:defRPr sz="2100"/>
            </a:lvl1pPr>
            <a:lvl2pPr marL="342900" indent="0">
              <a:buNone/>
              <a:defRPr sz="1800"/>
            </a:lvl2pPr>
            <a:lvl3pPr marL="685800" indent="0">
              <a:buNone/>
              <a:defRPr sz="1500"/>
            </a:lvl3pPr>
            <a:lvl4pPr marL="1028700" indent="0">
              <a:buNone/>
              <a:defRPr sz="1350"/>
            </a:lvl4pPr>
            <a:lvl5pPr marL="1371600" indent="0">
              <a:buNone/>
              <a:defRPr sz="1350"/>
            </a:lvl5pPr>
            <a:lvl6pPr marL="1714500" indent="0">
              <a:buNone/>
              <a:defRPr sz="1350"/>
            </a:lvl6pPr>
            <a:lvl7pPr marL="2057400" indent="0">
              <a:buNone/>
              <a:defRPr sz="1350"/>
            </a:lvl7pPr>
            <a:lvl8pPr marL="2400300" indent="0">
              <a:buNone/>
              <a:defRPr sz="1350"/>
            </a:lvl8pPr>
            <a:lvl9pPr marL="2743200" indent="0">
              <a:buNone/>
              <a:defRPr sz="135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890081" y="2665379"/>
            <a:ext cx="3655181" cy="3524284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文本占位符 4"/>
          <p:cNvSpPr>
            <a:spLocks noGrp="1"/>
          </p:cNvSpPr>
          <p:nvPr>
            <p:ph type="body" sz="quarter" idx="3"/>
          </p:nvPr>
        </p:nvSpPr>
        <p:spPr>
          <a:xfrm>
            <a:off x="4692704" y="1778438"/>
            <a:ext cx="3673182" cy="823912"/>
          </a:xfrm>
        </p:spPr>
        <p:txBody>
          <a:bodyPr anchor="ctr" anchorCtr="0"/>
          <a:lstStyle>
            <a:lvl1pPr marL="0" indent="0">
              <a:buNone/>
              <a:defRPr sz="2100"/>
            </a:lvl1pPr>
            <a:lvl2pPr marL="342900" indent="0">
              <a:buNone/>
              <a:defRPr sz="1800"/>
            </a:lvl2pPr>
            <a:lvl3pPr marL="685800" indent="0">
              <a:buNone/>
              <a:defRPr sz="1500"/>
            </a:lvl3pPr>
            <a:lvl4pPr marL="1028700" indent="0">
              <a:buNone/>
              <a:defRPr sz="1350"/>
            </a:lvl4pPr>
            <a:lvl5pPr marL="1371600" indent="0">
              <a:buNone/>
              <a:defRPr sz="1350"/>
            </a:lvl5pPr>
            <a:lvl6pPr marL="1714500" indent="0">
              <a:buNone/>
              <a:defRPr sz="1350"/>
            </a:lvl6pPr>
            <a:lvl7pPr marL="2057400" indent="0">
              <a:buNone/>
              <a:defRPr sz="1350"/>
            </a:lvl7pPr>
            <a:lvl8pPr marL="2400300" indent="0">
              <a:buNone/>
              <a:defRPr sz="1350"/>
            </a:lvl8pPr>
            <a:lvl9pPr marL="2743200" indent="0">
              <a:buNone/>
              <a:defRPr sz="135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6" name="内容占位符 5"/>
          <p:cNvSpPr>
            <a:spLocks noGrp="1"/>
          </p:cNvSpPr>
          <p:nvPr>
            <p:ph sz="quarter" idx="4"/>
          </p:nvPr>
        </p:nvSpPr>
        <p:spPr>
          <a:xfrm>
            <a:off x="4692704" y="2665379"/>
            <a:ext cx="3673182" cy="3524284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7" name="日期占位符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8" name="页脚占位符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9" name="灯片编号占位符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期占位符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3" name="页脚占位符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内容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>
          <a:xfrm>
            <a:off x="3887391" y="987425"/>
            <a:ext cx="4629150" cy="4873625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3124012" cy="16002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图片占位符 2"/>
          <p:cNvSpPr>
            <a:spLocks noGrp="1"/>
          </p:cNvSpPr>
          <p:nvPr>
            <p:ph type="pic" idx="1"/>
          </p:nvPr>
        </p:nvSpPr>
        <p:spPr>
          <a:xfrm>
            <a:off x="3887391" y="457201"/>
            <a:ext cx="4629150" cy="5403850"/>
          </a:xfrm>
        </p:spPr>
        <p:txBody>
          <a:bodyPr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3124012" cy="3811588"/>
          </a:xfrm>
        </p:spPr>
        <p:txBody>
          <a:bodyPr/>
          <a:lstStyle>
            <a:lvl1pPr marL="0" indent="0">
              <a:buNone/>
              <a:defRPr sz="1500"/>
            </a:lvl1pPr>
            <a:lvl2pPr marL="342900" indent="0">
              <a:buNone/>
              <a:defRPr sz="1350"/>
            </a:lvl2pPr>
            <a:lvl3pPr marL="685800" indent="0">
              <a:buNone/>
              <a:defRPr sz="1200"/>
            </a:lvl3pPr>
            <a:lvl4pPr marL="1028700" indent="0">
              <a:buNone/>
              <a:defRPr sz="1050"/>
            </a:lvl4pPr>
            <a:lvl5pPr marL="1371600" indent="0">
              <a:buNone/>
              <a:defRPr sz="1050"/>
            </a:lvl5pPr>
            <a:lvl6pPr marL="1714500" indent="0">
              <a:buNone/>
              <a:defRPr sz="1050"/>
            </a:lvl6pPr>
            <a:lvl7pPr marL="2057400" indent="0">
              <a:buNone/>
              <a:defRPr sz="1050"/>
            </a:lvl7pPr>
            <a:lvl8pPr marL="2400300" indent="0">
              <a:buNone/>
              <a:defRPr sz="1050"/>
            </a:lvl8pPr>
            <a:lvl9pPr marL="2743200" indent="0">
              <a:buNone/>
              <a:defRPr sz="105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jpe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13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标题 1025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  <a:noFill/>
          <a:ln w="9525">
            <a:noFill/>
          </a:ln>
        </p:spPr>
        <p:txBody>
          <a:bodyPr anchor="ctr" anchorCtr="0"/>
          <a:lstStyle/>
          <a:p>
            <a:pPr lvl="0"/>
            <a:r>
              <a:rPr lang="zh-CN" altLang="en-US"/>
              <a:t>单击此处编辑母版标题样式</a:t>
            </a:r>
          </a:p>
        </p:txBody>
      </p:sp>
      <p:sp>
        <p:nvSpPr>
          <p:cNvPr id="1027" name="文本占位符 1026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  <a:noFill/>
          <a:ln w="9525">
            <a:noFill/>
          </a:ln>
        </p:spPr>
        <p:txBody>
          <a:bodyPr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1028" name="日期占位符 1027"/>
          <p:cNvSpPr>
            <a:spLocks noGrp="1"/>
          </p:cNvSpPr>
          <p:nvPr>
            <p:ph type="dt" sz="half" idx="2"/>
          </p:nvPr>
        </p:nvSpPr>
        <p:spPr>
          <a:xfrm>
            <a:off x="457200" y="6245225"/>
            <a:ext cx="2133600" cy="476250"/>
          </a:xfrm>
          <a:prstGeom prst="rect">
            <a:avLst/>
          </a:prstGeom>
          <a:noFill/>
          <a:ln w="9525">
            <a:noFill/>
          </a:ln>
        </p:spPr>
        <p:txBody>
          <a:bodyPr/>
          <a:lstStyle>
            <a:lvl1pPr>
              <a:defRPr sz="1400"/>
            </a:lvl1pPr>
          </a:lstStyle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1029" name="页脚占位符 1028"/>
          <p:cNvSpPr>
            <a:spLocks noGrp="1"/>
          </p:cNvSpPr>
          <p:nvPr>
            <p:ph type="ftr" sz="quarter" idx="3"/>
          </p:nvPr>
        </p:nvSpPr>
        <p:spPr>
          <a:xfrm>
            <a:off x="3124200" y="6245225"/>
            <a:ext cx="2895600" cy="476250"/>
          </a:xfrm>
          <a:prstGeom prst="rect">
            <a:avLst/>
          </a:prstGeom>
          <a:noFill/>
          <a:ln w="9525">
            <a:noFill/>
          </a:ln>
        </p:spPr>
        <p:txBody>
          <a:bodyPr/>
          <a:lstStyle>
            <a:lvl1pPr algn="ctr">
              <a:defRPr sz="1400"/>
            </a:lvl1pPr>
          </a:lstStyle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1030" name="灯片编号占位符 1029"/>
          <p:cNvSpPr>
            <a:spLocks noGrp="1"/>
          </p:cNvSpPr>
          <p:nvPr>
            <p:ph type="sldNum" sz="quarter" idx="4"/>
          </p:nvPr>
        </p:nvSpPr>
        <p:spPr>
          <a:xfrm>
            <a:off x="6553200" y="6245225"/>
            <a:ext cx="2133600" cy="476250"/>
          </a:xfrm>
          <a:prstGeom prst="rect">
            <a:avLst/>
          </a:prstGeom>
          <a:noFill/>
          <a:ln w="9525">
            <a:noFill/>
          </a:ln>
        </p:spPr>
        <p:txBody>
          <a:bodyPr/>
          <a:lstStyle>
            <a:lvl1pPr algn="r">
              <a:defRPr sz="1400"/>
            </a:lvl1pPr>
          </a:lstStyle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hf sldNum="0" hdr="0" ftr="0" dt="0"/>
  <p:txStyles>
    <p:titleStyle>
      <a:lvl1pPr marL="0" lvl="0" indent="0" algn="ctr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sz="4400" b="0" i="0" u="none" kern="1200" baseline="0">
          <a:solidFill>
            <a:schemeClr val="tx2"/>
          </a:solidFill>
          <a:latin typeface="+mj-lt"/>
          <a:ea typeface="+mj-ea"/>
          <a:cs typeface="+mj-cs"/>
        </a:defRPr>
      </a:lvl1pPr>
    </p:titleStyle>
    <p:bodyStyle>
      <a:lvl1pPr marL="342900" lvl="0" indent="-3429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•"/>
        <a:defRPr sz="32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1pPr>
      <a:lvl2pPr marL="742950" lvl="1" indent="-28575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–"/>
        <a:defRPr sz="28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2pPr>
      <a:lvl3pPr marL="1143000" lvl="2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•"/>
        <a:defRPr sz="24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3pPr>
      <a:lvl4pPr marL="1600200" lvl="3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–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4pPr>
      <a:lvl5pPr marL="2057400" lvl="4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5pPr>
      <a:lvl6pPr marL="2514600" lvl="5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6pPr>
      <a:lvl7pPr marL="2971800" lvl="6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7pPr>
      <a:lvl8pPr marL="3429000" lvl="7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8pPr>
      <a:lvl9pPr marL="3886200" lvl="8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lvl1pPr marL="0" lvl="0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sz="18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1pPr>
      <a:lvl2pPr marL="457200" lvl="1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2pPr>
      <a:lvl3pPr marL="914400" lvl="2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3pPr>
      <a:lvl4pPr marL="1371600" lvl="3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4pPr>
      <a:lvl5pPr marL="1828800" lvl="4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5pPr>
      <a:lvl6pPr marL="2286000" lvl="5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6pPr>
      <a:lvl7pPr marL="2743200" lvl="6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7pPr>
      <a:lvl8pPr marL="3200400" lvl="7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8pPr>
      <a:lvl9pPr marL="3657600" lvl="8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6350" y="3068955"/>
            <a:ext cx="9150350" cy="2625090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lstStyle/>
          <a:p>
            <a:pPr defTabSz="914400">
              <a:buClrTx/>
              <a:buSzTx/>
              <a:buFontTx/>
              <a:buNone/>
            </a:pPr>
            <a:r>
              <a:rPr lang="zh-CN" sz="35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《祢與我同在》專輯</a:t>
            </a:r>
            <a:br>
              <a:rPr lang="zh-CN" sz="35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</a:br>
            <a:r>
              <a:rPr lang="en-US" altLang="zh-CN" sz="3500" noProof="0" dirty="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DFKai-SB" panose="03000509000000000000" charset="-120"/>
                <a:ea typeface="DFKai-SB" panose="03000509000000000000" charset="-120"/>
                <a:cs typeface="+mn-cs"/>
                <a:sym typeface="+mn-ea"/>
              </a:rPr>
              <a:t/>
            </a:r>
            <a:br>
              <a:rPr lang="en-US" altLang="zh-CN" sz="3500" noProof="0" dirty="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DFKai-SB" panose="03000509000000000000" charset="-120"/>
                <a:ea typeface="DFKai-SB" panose="03000509000000000000" charset="-120"/>
                <a:cs typeface="+mn-cs"/>
                <a:sym typeface="+mn-ea"/>
              </a:rPr>
            </a:br>
            <a:r>
              <a:rPr lang="zh-CN" sz="35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詞曲：戴雲芬</a:t>
            </a: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2" name="文本框 1"/>
          <p:cNvSpPr txBox="1"/>
          <p:nvPr/>
        </p:nvSpPr>
        <p:spPr>
          <a:xfrm>
            <a:off x="-5715" y="1484630"/>
            <a:ext cx="9135110" cy="139890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algn="ctr"/>
            <a:r>
              <a:rPr lang="zh-CN" sz="85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等候祢回來</a:t>
            </a:r>
          </a:p>
        </p:txBody>
      </p:sp>
      <p:sp>
        <p:nvSpPr>
          <p:cNvPr id="7" name="副标题 3074"/>
          <p:cNvSpPr txBox="1">
            <a:spLocks/>
          </p:cNvSpPr>
          <p:nvPr/>
        </p:nvSpPr>
        <p:spPr>
          <a:xfrm>
            <a:off x="0" y="6421120"/>
            <a:ext cx="9144000" cy="436880"/>
          </a:xfrm>
          <a:prstGeom prst="rect">
            <a:avLst/>
          </a:prstGeom>
          <a:noFill/>
          <a:ln w="9525">
            <a:noFill/>
          </a:ln>
        </p:spPr>
        <p:txBody>
          <a:bodyPr/>
          <a:lstStyle>
            <a:defPPr>
              <a:defRPr lang="zh-CN"/>
            </a:defPPr>
            <a:lvl1pPr marL="0" lvl="0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1pPr>
            <a:lvl2pPr marL="457200" lvl="1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2pPr>
            <a:lvl3pPr marL="914400" lvl="2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3pPr>
            <a:lvl4pPr marL="1371600" lvl="3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4pPr>
            <a:lvl5pPr marL="1828800" lvl="4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5pPr>
            <a:lvl6pPr marL="2286000" lvl="5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6pPr>
            <a:lvl7pPr marL="2743200" lvl="6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7pPr>
            <a:lvl8pPr marL="3200400" lvl="7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8pPr>
            <a:lvl9pPr marL="3657600" lvl="8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9pPr>
          </a:lstStyle>
          <a:p>
            <a:pPr marL="0" marR="0" lvl="0" indent="0" algn="ctr" defTabSz="914400" eaLnBrk="1" fontAlgn="base" latinLnBrk="0" hangingPunct="1">
              <a:lnSpc>
                <a:spcPct val="100000"/>
              </a:lnSpc>
              <a:spcBef>
                <a:spcPct val="2000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0" lang="zh-CN" altLang="en-US" sz="23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uLnTx/>
                <a:uFillTx/>
                <a:latin typeface="DFKai-SB" panose="03000509000000000000" charset="-120"/>
                <a:ea typeface="DFKai-SB" panose="03000509000000000000" charset="-120"/>
                <a:cs typeface="+mn-cs"/>
                <a:sym typeface="+mn-ea"/>
              </a:rPr>
              <a:t>基音原創</a:t>
            </a:r>
            <a:endParaRPr kumimoji="0" lang="zh-CN" altLang="en-US" sz="2500" b="0" i="0" u="none" strike="noStrike" kern="1200" cap="none" spc="0" normalizeH="0" baseline="0" noProof="0" dirty="0">
              <a:ln>
                <a:noFill/>
              </a:ln>
              <a:solidFill>
                <a:schemeClr val="bg1"/>
              </a:solidFill>
              <a:effectLst/>
              <a:uLnTx/>
              <a:uFillTx/>
              <a:latin typeface="楷体" panose="02010609060101010101" charset="-122"/>
              <a:ea typeface="楷体" panose="02010609060101010101" charset="-122"/>
              <a:cs typeface="楷体" panose="02010609060101010101" charset="-122"/>
              <a:sym typeface="+mn-ea"/>
            </a:endParaRP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45085" y="2853055"/>
            <a:ext cx="9150350" cy="1470025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lstStyle/>
          <a:p>
            <a:pPr defTabSz="914400">
              <a:buClrTx/>
              <a:buSzTx/>
              <a:buFontTx/>
              <a:buNone/>
            </a:pPr>
            <a: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/>
            </a:r>
            <a:b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</a:br>
            <a:r>
              <a:rPr lang="en-US"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r>
              <a:rPr lang="en-US" sz="40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endParaRPr sz="3500" b="1" kern="1200" baseline="0">
              <a:ln w="10160">
                <a:solidFill>
                  <a:sysClr val="windowText" lastClr="000000"/>
                </a:solidFill>
                <a:prstDash val="solid"/>
              </a:ln>
              <a:solidFill>
                <a:srgbClr val="FFFFFF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6257925" y="6412865"/>
            <a:ext cx="2907030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algn="r"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[</a:t>
            </a: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等候祢回來</a:t>
            </a:r>
            <a:r>
              <a:rPr lang="en-US" altLang="zh-CN" sz="21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1</a:t>
            </a:r>
            <a:r>
              <a:rPr lang="zh-CN" sz="21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/</a:t>
            </a:r>
            <a:r>
              <a:rPr lang="en-US" altLang="zh-CN" sz="21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4</a:t>
            </a: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</a:p>
        </p:txBody>
      </p:sp>
      <p:sp>
        <p:nvSpPr>
          <p:cNvPr id="5" name="文本框 4"/>
          <p:cNvSpPr txBox="1"/>
          <p:nvPr/>
        </p:nvSpPr>
        <p:spPr>
          <a:xfrm>
            <a:off x="-5715" y="1052830"/>
            <a:ext cx="9149715" cy="4834890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ctr"/>
            <a:r>
              <a:rPr lang="zh-CN" sz="5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我妹子 我新婦 你奪了我的心</a:t>
            </a:r>
          </a:p>
          <a:p>
            <a:pPr algn="ctr"/>
            <a:endParaRPr lang="en-US" altLang="zh-CN" sz="3000" noProof="0" dirty="0"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sz="5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你的愛情何其美</a:t>
            </a:r>
          </a:p>
          <a:p>
            <a:pPr algn="ctr"/>
            <a:endParaRPr lang="en-US" altLang="zh-CN" sz="3000" noProof="0" dirty="0"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sz="5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你用眼一看 用你項上的金鏈</a:t>
            </a:r>
          </a:p>
          <a:p>
            <a:pPr algn="ctr"/>
            <a:endParaRPr lang="en-US" altLang="zh-CN" sz="3000" noProof="0" dirty="0"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sz="5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完全奪了我的心</a:t>
            </a:r>
          </a:p>
        </p:txBody>
      </p:sp>
      <p:sp>
        <p:nvSpPr>
          <p:cNvPr id="7" name="文本框 6"/>
          <p:cNvSpPr txBox="1"/>
          <p:nvPr/>
        </p:nvSpPr>
        <p:spPr>
          <a:xfrm>
            <a:off x="-5715" y="6412865"/>
            <a:ext cx="1235710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defTabSz="914400">
              <a:buClrTx/>
              <a:buSzTx/>
              <a:buFontTx/>
            </a:pPr>
            <a:r>
              <a:rPr lang="zh-CN" sz="2300" dirty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[新</a:t>
            </a:r>
            <a:r>
              <a:rPr lang="zh-CN" sz="2300" dirty="0" smtClean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郎]</a:t>
            </a:r>
            <a:endParaRPr lang="zh-CN" sz="2300" dirty="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9" name="副标题 3074"/>
          <p:cNvSpPr txBox="1">
            <a:spLocks/>
          </p:cNvSpPr>
          <p:nvPr/>
        </p:nvSpPr>
        <p:spPr>
          <a:xfrm>
            <a:off x="0" y="6421120"/>
            <a:ext cx="9144000" cy="436880"/>
          </a:xfrm>
          <a:prstGeom prst="rect">
            <a:avLst/>
          </a:prstGeom>
          <a:noFill/>
          <a:ln w="9525">
            <a:noFill/>
          </a:ln>
        </p:spPr>
        <p:txBody>
          <a:bodyPr/>
          <a:lstStyle>
            <a:defPPr>
              <a:defRPr lang="zh-CN"/>
            </a:defPPr>
            <a:lvl1pPr marL="0" lvl="0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1pPr>
            <a:lvl2pPr marL="457200" lvl="1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2pPr>
            <a:lvl3pPr marL="914400" lvl="2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3pPr>
            <a:lvl4pPr marL="1371600" lvl="3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4pPr>
            <a:lvl5pPr marL="1828800" lvl="4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5pPr>
            <a:lvl6pPr marL="2286000" lvl="5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6pPr>
            <a:lvl7pPr marL="2743200" lvl="6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7pPr>
            <a:lvl8pPr marL="3200400" lvl="7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8pPr>
            <a:lvl9pPr marL="3657600" lvl="8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9pPr>
          </a:lstStyle>
          <a:p>
            <a:pPr marL="0" marR="0" lvl="0" indent="0" algn="ctr" defTabSz="914400" eaLnBrk="1" fontAlgn="base" latinLnBrk="0" hangingPunct="1">
              <a:lnSpc>
                <a:spcPct val="100000"/>
              </a:lnSpc>
              <a:spcBef>
                <a:spcPct val="2000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0" lang="zh-CN" altLang="en-US" sz="23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uLnTx/>
                <a:uFillTx/>
                <a:latin typeface="DFKai-SB" panose="03000509000000000000" charset="-120"/>
                <a:ea typeface="DFKai-SB" panose="03000509000000000000" charset="-120"/>
                <a:cs typeface="+mn-cs"/>
                <a:sym typeface="+mn-ea"/>
              </a:rPr>
              <a:t>基音原創</a:t>
            </a:r>
            <a:endParaRPr kumimoji="0" lang="zh-CN" altLang="en-US" sz="2500" b="0" i="0" u="none" strike="noStrike" kern="1200" cap="none" spc="0" normalizeH="0" baseline="0" noProof="0" dirty="0">
              <a:ln>
                <a:noFill/>
              </a:ln>
              <a:solidFill>
                <a:schemeClr val="bg1"/>
              </a:solidFill>
              <a:effectLst/>
              <a:uLnTx/>
              <a:uFillTx/>
              <a:latin typeface="楷体" panose="02010609060101010101" charset="-122"/>
              <a:ea typeface="楷体" panose="02010609060101010101" charset="-122"/>
              <a:cs typeface="楷体" panose="02010609060101010101" charset="-122"/>
              <a:sym typeface="+mn-ea"/>
            </a:endParaRP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45085" y="2853055"/>
            <a:ext cx="9150350" cy="1470025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lstStyle/>
          <a:p>
            <a:pPr defTabSz="914400">
              <a:buClrTx/>
              <a:buSzTx/>
              <a:buFontTx/>
              <a:buNone/>
            </a:pPr>
            <a: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/>
            </a:r>
            <a:b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</a:br>
            <a:r>
              <a:rPr lang="en-US"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r>
              <a:rPr lang="en-US" sz="40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endParaRPr sz="3500" b="1" kern="1200" baseline="0">
              <a:ln w="10160">
                <a:solidFill>
                  <a:sysClr val="windowText" lastClr="000000"/>
                </a:solidFill>
                <a:prstDash val="solid"/>
              </a:ln>
              <a:solidFill>
                <a:srgbClr val="FFFFFF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6257925" y="6412865"/>
            <a:ext cx="2907030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algn="r"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[</a:t>
            </a: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等候祢回來</a:t>
            </a:r>
            <a:r>
              <a:rPr lang="en-US" altLang="zh-CN" sz="21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2</a:t>
            </a:r>
            <a:r>
              <a:rPr lang="zh-CN" sz="21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/</a:t>
            </a:r>
            <a:r>
              <a:rPr lang="en-US" altLang="zh-CN" sz="21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4</a:t>
            </a: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</a:p>
        </p:txBody>
      </p:sp>
      <p:sp>
        <p:nvSpPr>
          <p:cNvPr id="5" name="文本框 4"/>
          <p:cNvSpPr txBox="1"/>
          <p:nvPr/>
        </p:nvSpPr>
        <p:spPr>
          <a:xfrm>
            <a:off x="-30480" y="1772920"/>
            <a:ext cx="9173845" cy="4348480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ctr"/>
            <a:r>
              <a:rPr lang="zh-CN" sz="5300" dirty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祢就是新郎 我就是新婦</a:t>
            </a:r>
          </a:p>
          <a:p>
            <a:pPr algn="ctr"/>
            <a:endParaRPr lang="zh-CN" sz="4500" dirty="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sz="5300" dirty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等候祢回來迎娶我</a:t>
            </a:r>
          </a:p>
          <a:p>
            <a:pPr algn="ctr"/>
            <a:endParaRPr lang="en-US" altLang="zh-CN" sz="4500" dirty="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sz="4500" dirty="0" smtClean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(2</a:t>
            </a:r>
            <a:r>
              <a:rPr lang="en-US" altLang="zh-CN" sz="4500" dirty="0" smtClean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X</a:t>
            </a:r>
            <a:r>
              <a:rPr lang="zh-CN" sz="4500" dirty="0" smtClean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)</a:t>
            </a:r>
            <a:endParaRPr lang="zh-CN" sz="4500" dirty="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</p:txBody>
      </p:sp>
      <p:sp>
        <p:nvSpPr>
          <p:cNvPr id="7" name="文本框 6"/>
          <p:cNvSpPr txBox="1"/>
          <p:nvPr/>
        </p:nvSpPr>
        <p:spPr>
          <a:xfrm>
            <a:off x="-5715" y="6412865"/>
            <a:ext cx="1235710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defTabSz="914400">
              <a:buClrTx/>
              <a:buSzTx/>
              <a:buFontTx/>
            </a:pPr>
            <a:r>
              <a:rPr lang="zh-CN" sz="2300" dirty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[新</a:t>
            </a:r>
            <a:r>
              <a:rPr lang="zh-CN" sz="2300" dirty="0" smtClean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婦</a:t>
            </a:r>
            <a:r>
              <a:rPr lang="en-US" altLang="zh-CN" sz="2300" dirty="0" smtClean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-1</a:t>
            </a:r>
            <a:r>
              <a:rPr lang="zh-CN" sz="2300" dirty="0" smtClean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  <a:endParaRPr lang="zh-CN" sz="2300" dirty="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9" name="副标题 3074"/>
          <p:cNvSpPr txBox="1">
            <a:spLocks/>
          </p:cNvSpPr>
          <p:nvPr/>
        </p:nvSpPr>
        <p:spPr>
          <a:xfrm>
            <a:off x="0" y="6421120"/>
            <a:ext cx="9144000" cy="436880"/>
          </a:xfrm>
          <a:prstGeom prst="rect">
            <a:avLst/>
          </a:prstGeom>
          <a:noFill/>
          <a:ln w="9525">
            <a:noFill/>
          </a:ln>
        </p:spPr>
        <p:txBody>
          <a:bodyPr/>
          <a:lstStyle>
            <a:defPPr>
              <a:defRPr lang="zh-CN"/>
            </a:defPPr>
            <a:lvl1pPr marL="0" lvl="0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1pPr>
            <a:lvl2pPr marL="457200" lvl="1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2pPr>
            <a:lvl3pPr marL="914400" lvl="2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3pPr>
            <a:lvl4pPr marL="1371600" lvl="3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4pPr>
            <a:lvl5pPr marL="1828800" lvl="4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5pPr>
            <a:lvl6pPr marL="2286000" lvl="5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6pPr>
            <a:lvl7pPr marL="2743200" lvl="6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7pPr>
            <a:lvl8pPr marL="3200400" lvl="7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8pPr>
            <a:lvl9pPr marL="3657600" lvl="8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9pPr>
          </a:lstStyle>
          <a:p>
            <a:pPr marL="0" marR="0" lvl="0" indent="0" algn="ctr" defTabSz="914400" eaLnBrk="1" fontAlgn="base" latinLnBrk="0" hangingPunct="1">
              <a:lnSpc>
                <a:spcPct val="100000"/>
              </a:lnSpc>
              <a:spcBef>
                <a:spcPct val="2000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0" lang="zh-CN" altLang="en-US" sz="23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uLnTx/>
                <a:uFillTx/>
                <a:latin typeface="DFKai-SB" panose="03000509000000000000" charset="-120"/>
                <a:ea typeface="DFKai-SB" panose="03000509000000000000" charset="-120"/>
                <a:cs typeface="+mn-cs"/>
                <a:sym typeface="+mn-ea"/>
              </a:rPr>
              <a:t>基音原創</a:t>
            </a:r>
            <a:endParaRPr kumimoji="0" lang="zh-CN" altLang="en-US" sz="2500" b="0" i="0" u="none" strike="noStrike" kern="1200" cap="none" spc="0" normalizeH="0" baseline="0" noProof="0" dirty="0">
              <a:ln>
                <a:noFill/>
              </a:ln>
              <a:solidFill>
                <a:schemeClr val="bg1"/>
              </a:solidFill>
              <a:effectLst/>
              <a:uLnTx/>
              <a:uFillTx/>
              <a:latin typeface="楷体" panose="02010609060101010101" charset="-122"/>
              <a:ea typeface="楷体" panose="02010609060101010101" charset="-122"/>
              <a:cs typeface="楷体" panose="02010609060101010101" charset="-122"/>
              <a:sym typeface="+mn-ea"/>
            </a:endParaRP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45085" y="2853055"/>
            <a:ext cx="9150350" cy="1470025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lstStyle/>
          <a:p>
            <a:pPr defTabSz="914400">
              <a:buClrTx/>
              <a:buSzTx/>
              <a:buFontTx/>
              <a:buNone/>
            </a:pPr>
            <a: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/>
            </a:r>
            <a:b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</a:br>
            <a:r>
              <a:rPr lang="en-US"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r>
              <a:rPr lang="en-US" sz="40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endParaRPr sz="3500" b="1" kern="1200" baseline="0">
              <a:ln w="10160">
                <a:solidFill>
                  <a:sysClr val="windowText" lastClr="000000"/>
                </a:solidFill>
                <a:prstDash val="solid"/>
              </a:ln>
              <a:solidFill>
                <a:srgbClr val="FFFFFF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6257925" y="6412865"/>
            <a:ext cx="2907030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algn="r"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[</a:t>
            </a: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等候祢回來</a:t>
            </a:r>
            <a:r>
              <a:rPr lang="en-US" altLang="zh-CN" sz="21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3</a:t>
            </a:r>
            <a:r>
              <a:rPr lang="zh-CN" sz="21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/</a:t>
            </a:r>
            <a:r>
              <a:rPr lang="en-US" altLang="zh-CN" sz="21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4</a:t>
            </a: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</a:p>
        </p:txBody>
      </p:sp>
      <p:sp>
        <p:nvSpPr>
          <p:cNvPr id="5" name="文本框 4"/>
          <p:cNvSpPr txBox="1"/>
          <p:nvPr/>
        </p:nvSpPr>
        <p:spPr>
          <a:xfrm>
            <a:off x="0" y="1414145"/>
            <a:ext cx="9144000" cy="4348480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ctr"/>
            <a:r>
              <a:rPr lang="zh-CN" sz="5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主啊 任環境如何改變</a:t>
            </a:r>
          </a:p>
          <a:p>
            <a:pPr algn="ctr"/>
            <a:endParaRPr lang="en-US" altLang="zh-CN" sz="450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sz="5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任時間如何的變遷</a:t>
            </a:r>
          </a:p>
          <a:p>
            <a:pPr algn="ctr"/>
            <a:endParaRPr lang="en-US" altLang="zh-CN" sz="450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sz="5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我對祢的愛永不改變</a:t>
            </a:r>
          </a:p>
          <a:p>
            <a:pPr algn="ctr"/>
            <a:endParaRPr lang="zh-CN" sz="530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</p:txBody>
      </p:sp>
      <p:sp>
        <p:nvSpPr>
          <p:cNvPr id="7" name="文本框 6"/>
          <p:cNvSpPr txBox="1"/>
          <p:nvPr/>
        </p:nvSpPr>
        <p:spPr>
          <a:xfrm>
            <a:off x="-5715" y="6412865"/>
            <a:ext cx="1235710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defTabSz="914400">
              <a:buClrTx/>
              <a:buSzTx/>
              <a:buFontTx/>
            </a:pPr>
            <a:r>
              <a:rPr lang="zh-CN" sz="2300" dirty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[新</a:t>
            </a:r>
            <a:r>
              <a:rPr lang="zh-CN" sz="2300" dirty="0" smtClean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婦</a:t>
            </a:r>
            <a:r>
              <a:rPr lang="en-US" altLang="zh-CN" sz="2300" dirty="0" smtClean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-2</a:t>
            </a:r>
            <a:r>
              <a:rPr lang="zh-CN" sz="2300" dirty="0" smtClean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  <a:endParaRPr lang="zh-CN" sz="2300" dirty="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9" name="副标题 3074"/>
          <p:cNvSpPr txBox="1">
            <a:spLocks/>
          </p:cNvSpPr>
          <p:nvPr/>
        </p:nvSpPr>
        <p:spPr>
          <a:xfrm>
            <a:off x="0" y="6421120"/>
            <a:ext cx="9144000" cy="436880"/>
          </a:xfrm>
          <a:prstGeom prst="rect">
            <a:avLst/>
          </a:prstGeom>
          <a:noFill/>
          <a:ln w="9525">
            <a:noFill/>
          </a:ln>
        </p:spPr>
        <p:txBody>
          <a:bodyPr/>
          <a:lstStyle>
            <a:defPPr>
              <a:defRPr lang="zh-CN"/>
            </a:defPPr>
            <a:lvl1pPr marL="0" lvl="0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1pPr>
            <a:lvl2pPr marL="457200" lvl="1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2pPr>
            <a:lvl3pPr marL="914400" lvl="2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3pPr>
            <a:lvl4pPr marL="1371600" lvl="3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4pPr>
            <a:lvl5pPr marL="1828800" lvl="4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5pPr>
            <a:lvl6pPr marL="2286000" lvl="5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6pPr>
            <a:lvl7pPr marL="2743200" lvl="6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7pPr>
            <a:lvl8pPr marL="3200400" lvl="7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8pPr>
            <a:lvl9pPr marL="3657600" lvl="8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9pPr>
          </a:lstStyle>
          <a:p>
            <a:pPr marL="0" marR="0" lvl="0" indent="0" algn="ctr" defTabSz="914400" eaLnBrk="1" fontAlgn="base" latinLnBrk="0" hangingPunct="1">
              <a:lnSpc>
                <a:spcPct val="100000"/>
              </a:lnSpc>
              <a:spcBef>
                <a:spcPct val="2000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0" lang="zh-CN" altLang="en-US" sz="23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uLnTx/>
                <a:uFillTx/>
                <a:latin typeface="DFKai-SB" panose="03000509000000000000" charset="-120"/>
                <a:ea typeface="DFKai-SB" panose="03000509000000000000" charset="-120"/>
                <a:cs typeface="+mn-cs"/>
                <a:sym typeface="+mn-ea"/>
              </a:rPr>
              <a:t>基音原創</a:t>
            </a:r>
            <a:endParaRPr kumimoji="0" lang="zh-CN" altLang="en-US" sz="2500" b="0" i="0" u="none" strike="noStrike" kern="1200" cap="none" spc="0" normalizeH="0" baseline="0" noProof="0" dirty="0">
              <a:ln>
                <a:noFill/>
              </a:ln>
              <a:solidFill>
                <a:schemeClr val="bg1"/>
              </a:solidFill>
              <a:effectLst/>
              <a:uLnTx/>
              <a:uFillTx/>
              <a:latin typeface="楷体" panose="02010609060101010101" charset="-122"/>
              <a:ea typeface="楷体" panose="02010609060101010101" charset="-122"/>
              <a:cs typeface="楷体" panose="02010609060101010101" charset="-122"/>
              <a:sym typeface="+mn-ea"/>
            </a:endParaRP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45085" y="2853055"/>
            <a:ext cx="9150350" cy="1470025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lstStyle/>
          <a:p>
            <a:pPr defTabSz="914400">
              <a:buClrTx/>
              <a:buSzTx/>
              <a:buFontTx/>
              <a:buNone/>
            </a:pPr>
            <a: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/>
            </a:r>
            <a:b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</a:br>
            <a:r>
              <a:rPr lang="en-US"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r>
              <a:rPr lang="en-US" sz="40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endParaRPr sz="3500" b="1" kern="1200" baseline="0">
              <a:ln w="10160">
                <a:solidFill>
                  <a:sysClr val="windowText" lastClr="000000"/>
                </a:solidFill>
                <a:prstDash val="solid"/>
              </a:ln>
              <a:solidFill>
                <a:srgbClr val="FFFFFF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6257925" y="6412865"/>
            <a:ext cx="2907030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algn="r"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[</a:t>
            </a: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等候祢回來</a:t>
            </a:r>
            <a:r>
              <a:rPr lang="en-US" altLang="zh-CN" sz="21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4</a:t>
            </a:r>
            <a:r>
              <a:rPr lang="zh-CN" sz="21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/</a:t>
            </a:r>
            <a:r>
              <a:rPr lang="en-US" altLang="zh-CN" sz="21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4</a:t>
            </a: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</a:p>
        </p:txBody>
      </p:sp>
      <p:sp>
        <p:nvSpPr>
          <p:cNvPr id="5" name="文本框 4"/>
          <p:cNvSpPr txBox="1"/>
          <p:nvPr/>
        </p:nvSpPr>
        <p:spPr>
          <a:xfrm>
            <a:off x="0" y="1436370"/>
            <a:ext cx="9144000" cy="4348480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ctr"/>
            <a:r>
              <a:rPr lang="zh-CN" sz="5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讓祢的愛情如火燒我心</a:t>
            </a:r>
          </a:p>
          <a:p>
            <a:pPr algn="ctr"/>
            <a:endParaRPr lang="en-US" altLang="zh-CN" sz="450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sz="5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讓我一生為祢持守到底</a:t>
            </a:r>
          </a:p>
          <a:p>
            <a:pPr algn="ctr"/>
            <a:endParaRPr lang="en-US" altLang="zh-CN" sz="450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sz="5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一生愛祢堅貞不渝</a:t>
            </a:r>
          </a:p>
        </p:txBody>
      </p:sp>
      <p:sp>
        <p:nvSpPr>
          <p:cNvPr id="7" name="文本框 6"/>
          <p:cNvSpPr txBox="1"/>
          <p:nvPr/>
        </p:nvSpPr>
        <p:spPr>
          <a:xfrm>
            <a:off x="-5715" y="6412865"/>
            <a:ext cx="1235710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defTabSz="914400">
              <a:buClrTx/>
              <a:buSzTx/>
              <a:buFontTx/>
            </a:pPr>
            <a:r>
              <a:rPr lang="zh-CN" sz="2300" dirty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[新</a:t>
            </a:r>
            <a:r>
              <a:rPr lang="zh-CN" sz="2300" dirty="0" smtClean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婦</a:t>
            </a:r>
            <a:r>
              <a:rPr lang="en-US" altLang="zh-CN" sz="2300" dirty="0" smtClean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-3</a:t>
            </a:r>
            <a:r>
              <a:rPr lang="zh-CN" sz="2300" dirty="0" smtClean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  <a:endParaRPr lang="zh-CN" sz="2300" dirty="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9" name="副标题 3074"/>
          <p:cNvSpPr txBox="1">
            <a:spLocks/>
          </p:cNvSpPr>
          <p:nvPr/>
        </p:nvSpPr>
        <p:spPr>
          <a:xfrm>
            <a:off x="0" y="6421120"/>
            <a:ext cx="9144000" cy="436880"/>
          </a:xfrm>
          <a:prstGeom prst="rect">
            <a:avLst/>
          </a:prstGeom>
          <a:noFill/>
          <a:ln w="9525">
            <a:noFill/>
          </a:ln>
        </p:spPr>
        <p:txBody>
          <a:bodyPr/>
          <a:lstStyle>
            <a:defPPr>
              <a:defRPr lang="zh-CN"/>
            </a:defPPr>
            <a:lvl1pPr marL="0" lvl="0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1pPr>
            <a:lvl2pPr marL="457200" lvl="1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2pPr>
            <a:lvl3pPr marL="914400" lvl="2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3pPr>
            <a:lvl4pPr marL="1371600" lvl="3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4pPr>
            <a:lvl5pPr marL="1828800" lvl="4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5pPr>
            <a:lvl6pPr marL="2286000" lvl="5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6pPr>
            <a:lvl7pPr marL="2743200" lvl="6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7pPr>
            <a:lvl8pPr marL="3200400" lvl="7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8pPr>
            <a:lvl9pPr marL="3657600" lvl="8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9pPr>
          </a:lstStyle>
          <a:p>
            <a:pPr marL="0" marR="0" lvl="0" indent="0" algn="ctr" defTabSz="914400" eaLnBrk="1" fontAlgn="base" latinLnBrk="0" hangingPunct="1">
              <a:lnSpc>
                <a:spcPct val="100000"/>
              </a:lnSpc>
              <a:spcBef>
                <a:spcPct val="2000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0" lang="zh-CN" altLang="en-US" sz="23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uLnTx/>
                <a:uFillTx/>
                <a:latin typeface="DFKai-SB" panose="03000509000000000000" charset="-120"/>
                <a:ea typeface="DFKai-SB" panose="03000509000000000000" charset="-120"/>
                <a:cs typeface="+mn-cs"/>
                <a:sym typeface="+mn-ea"/>
              </a:rPr>
              <a:t>基音原創</a:t>
            </a:r>
            <a:endParaRPr kumimoji="0" lang="zh-CN" altLang="en-US" sz="2500" b="0" i="0" u="none" strike="noStrike" kern="1200" cap="none" spc="0" normalizeH="0" baseline="0" noProof="0" dirty="0">
              <a:ln>
                <a:noFill/>
              </a:ln>
              <a:solidFill>
                <a:schemeClr val="bg1"/>
              </a:solidFill>
              <a:effectLst/>
              <a:uLnTx/>
              <a:uFillTx/>
              <a:latin typeface="楷体" panose="02010609060101010101" charset="-122"/>
              <a:ea typeface="楷体" panose="02010609060101010101" charset="-122"/>
              <a:cs typeface="楷体" panose="02010609060101010101" charset="-122"/>
              <a:sym typeface="+mn-ea"/>
            </a:endParaRPr>
          </a:p>
        </p:txBody>
      </p:sp>
    </p:spTree>
  </p:cSld>
  <p:clrMapOvr>
    <a:masterClrMapping/>
  </p:clrMapOvr>
</p:sld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COMMONDATA" val="eyJoZGlkIjoiMDNlNzZiMzVlYTBmYzFkNWUyMDM3OWU1YWEwMTU2NDAifQ=="/>
  <p:tag name="KSO_WPP_MARK_KEY" val="52b76ddc-5ba2-4000-87ac-bf3774566625"/>
</p:tagLst>
</file>

<file path=ppt/theme/theme1.xml><?xml version="1.0" encoding="utf-8"?>
<a:theme xmlns:a="http://schemas.openxmlformats.org/drawingml/2006/main" name="默认设计模板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9EDEE"/>
      </a:accent5>
      <a:accent6>
        <a:srgbClr val="2D2D89"/>
      </a:accent6>
      <a:hlink>
        <a:srgbClr val="009999"/>
      </a:hlink>
      <a:folHlink>
        <a:srgbClr val="99CC00"/>
      </a:folHlink>
    </a:clrScheme>
    <a:fontScheme name="">
      <a:majorFont>
        <a:latin typeface="Arial"/>
        <a:ea typeface="宋体"/>
        <a:cs typeface=""/>
      </a:majorFont>
      <a:minorFont>
        <a:latin typeface="Arial"/>
        <a:ea typeface="宋体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>
    <a:extraClrScheme>
      <a:clrScheme name="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9EDEE"/>
        </a:accent5>
        <a:accent6>
          <a:srgbClr val="2D2D89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4"/>
        </a:accent5>
        <a:accent6>
          <a:srgbClr val="E5895B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7B7E5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BFAF7"/>
        </a:accent3>
        <a:accent4>
          <a:srgbClr val="000000"/>
        </a:accent4>
        <a:accent5>
          <a:srgbClr val="FFFFFF"/>
        </a:accent5>
        <a:accent6>
          <a:srgbClr val="7EB1E5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7B7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008080"/>
        </a:lt1>
        <a:dk2>
          <a:srgbClr val="FFFF99"/>
        </a:dk2>
        <a:lt2>
          <a:srgbClr val="005A58"/>
        </a:lt2>
        <a:accent1>
          <a:srgbClr val="006462"/>
        </a:accent1>
        <a:accent2>
          <a:srgbClr val="6D6FC7"/>
        </a:accent2>
        <a:accent3>
          <a:srgbClr val="AAC1C1"/>
        </a:accent3>
        <a:accent4>
          <a:srgbClr val="DCDCDC"/>
        </a:accent4>
        <a:accent5>
          <a:srgbClr val="AAB8B8"/>
        </a:accent5>
        <a:accent6>
          <a:srgbClr val="6163B2"/>
        </a:accent6>
        <a:hlink>
          <a:srgbClr val="00FFFF"/>
        </a:hlink>
        <a:folHlink>
          <a:srgbClr val="00FF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800000"/>
        </a:lt1>
        <a:dk2>
          <a:srgbClr val="DFD293"/>
        </a:dk2>
        <a:lt2>
          <a:srgbClr val="5C1F00"/>
        </a:lt2>
        <a:accent1>
          <a:srgbClr val="CC3300"/>
        </a:accent1>
        <a:accent2>
          <a:srgbClr val="BE7960"/>
        </a:accent2>
        <a:accent3>
          <a:srgbClr val="C1AAAA"/>
        </a:accent3>
        <a:accent4>
          <a:srgbClr val="DCDCDC"/>
        </a:accent4>
        <a:accent5>
          <a:srgbClr val="E2ADAA"/>
        </a:accent5>
        <a:accent6>
          <a:srgbClr val="AA6C55"/>
        </a:accent6>
        <a:hlink>
          <a:srgbClr val="FFFF99"/>
        </a:hlink>
        <a:folHlink>
          <a:srgbClr val="D3A21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000099"/>
        </a:lt1>
        <a:dk2>
          <a:srgbClr val="CCFFFF"/>
        </a:dk2>
        <a:lt2>
          <a:srgbClr val="003366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CDCDC"/>
        </a:accent4>
        <a:accent5>
          <a:srgbClr val="ADB9E2"/>
        </a:accent5>
        <a:accent6>
          <a:srgbClr val="009D00"/>
        </a:accent6>
        <a:hlink>
          <a:srgbClr val="66CCFF"/>
        </a:hlink>
        <a:folHlink>
          <a:srgbClr val="FFE701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000000"/>
        </a:lt1>
        <a:dk2>
          <a:srgbClr val="E3EBF1"/>
        </a:dk2>
        <a:lt2>
          <a:srgbClr val="336699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CDCDC"/>
        </a:accent4>
        <a:accent5>
          <a:srgbClr val="AAADCA"/>
        </a:accent5>
        <a:accent6>
          <a:srgbClr val="3E7B43"/>
        </a:accent6>
        <a:hlink>
          <a:srgbClr val="66CCFF"/>
        </a:hlink>
        <a:folHlink>
          <a:srgbClr val="F0E5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686B5D"/>
        </a:lt1>
        <a:dk2>
          <a:srgbClr val="D1D1CB"/>
        </a:dk2>
        <a:lt2>
          <a:srgbClr val="777777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CDCDC"/>
        </a:accent4>
        <a:accent5>
          <a:srgbClr val="C7C7C1"/>
        </a:accent5>
        <a:accent6>
          <a:srgbClr val="728D96"/>
        </a:accent6>
        <a:hlink>
          <a:srgbClr val="FFCC66"/>
        </a:hlink>
        <a:folHlink>
          <a:srgbClr val="E9DCB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666699"/>
        </a:lt1>
        <a:dk2>
          <a:srgbClr val="FFFFFF"/>
        </a:dk2>
        <a:lt2>
          <a:srgbClr val="3E3E5C"/>
        </a:lt2>
        <a:accent1>
          <a:srgbClr val="60597B"/>
        </a:accent1>
        <a:accent2>
          <a:srgbClr val="6666FF"/>
        </a:accent2>
        <a:accent3>
          <a:srgbClr val="B9B9CA"/>
        </a:accent3>
        <a:accent4>
          <a:srgbClr val="DCDCDC"/>
        </a:accent4>
        <a:accent5>
          <a:srgbClr val="B7B5BF"/>
        </a:accent5>
        <a:accent6>
          <a:srgbClr val="5B5BE5"/>
        </a:accent6>
        <a:hlink>
          <a:srgbClr val="99CCFF"/>
        </a:hlink>
        <a:folHlink>
          <a:srgbClr val="FFFF9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523E26"/>
        </a:lt1>
        <a:dk2>
          <a:srgbClr val="DFC08D"/>
        </a:dk2>
        <a:lt2>
          <a:srgbClr val="2D2015"/>
        </a:lt2>
        <a:accent1>
          <a:srgbClr val="8C7B70"/>
        </a:accent1>
        <a:accent2>
          <a:srgbClr val="8F5F2F"/>
        </a:accent2>
        <a:accent3>
          <a:srgbClr val="B3AFAB"/>
        </a:accent3>
        <a:accent4>
          <a:srgbClr val="DCDCDC"/>
        </a:accent4>
        <a:accent5>
          <a:srgbClr val="C5BFBC"/>
        </a:accent5>
        <a:accent6>
          <a:srgbClr val="805529"/>
        </a:accent6>
        <a:hlink>
          <a:srgbClr val="CCB400"/>
        </a:hlink>
        <a:folHlink>
          <a:srgbClr val="8C9EA0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  <a:extLst>
    <a:ext uri="{05A4C25C-085E-4340-85A3-A5531E510DB2}">
      <thm15:themeFamily xmlns=""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主题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=""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210</Words>
  <Application>WPS 演示</Application>
  <PresentationFormat>On-screen Show (4:3)</PresentationFormat>
  <Paragraphs>41</Paragraphs>
  <Slides>5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5</vt:i4>
      </vt:variant>
    </vt:vector>
  </HeadingPairs>
  <TitlesOfParts>
    <vt:vector size="6" baseType="lpstr">
      <vt:lpstr>默认设计模板</vt:lpstr>
      <vt:lpstr>《祢與我同在》專輯  詞曲：戴雲芬</vt:lpstr>
      <vt:lpstr>   </vt:lpstr>
      <vt:lpstr>   </vt:lpstr>
      <vt:lpstr>   </vt:lpstr>
      <vt:lpstr>   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_x000b_  </dc:title>
  <dc:creator>Administrator</dc:creator>
  <cp:lastModifiedBy>Wendy Liu</cp:lastModifiedBy>
  <cp:revision>32</cp:revision>
  <dcterms:created xsi:type="dcterms:W3CDTF">2023-04-13T07:18:00Z</dcterms:created>
  <dcterms:modified xsi:type="dcterms:W3CDTF">2023-10-28T03:32:10Z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KSOProductBuildVer">
    <vt:lpwstr>2052-11.1.0.14036</vt:lpwstr>
  </property>
  <property fmtid="{D5CDD505-2E9C-101B-9397-08002B2CF9AE}" pid="3" name="ICV">
    <vt:lpwstr>FC17D9D53E2446AFAA3B231C385A6FFD_12</vt:lpwstr>
  </property>
</Properties>
</file>