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77" r:id="rId3"/>
    <p:sldId id="289" r:id="rId4"/>
    <p:sldId id="283" r:id="rId5"/>
    <p:sldId id="290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詞曲：楊航</a:t>
            </a: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一點小事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一點小事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1155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一點點小事 我也當竭盡全力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一點點小事 我也當順服忠心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不要人看見 不要這世</a:t>
            </a:r>
            <a:r>
              <a:rPr lang="zh-CN" sz="470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界</a:t>
            </a:r>
            <a:r>
              <a:rPr lang="zh-CN" altLang="en-US" sz="470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記</a:t>
            </a:r>
            <a:r>
              <a:rPr lang="zh-CN" sz="470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念</a:t>
            </a:r>
            <a:endParaRPr lang="zh-CN" sz="47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信祂也必將 大事交我手裡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一點小事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101155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一點點小事 也交托在祂面前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一點點小事 會生出大大信心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一點點小事 當禱告也要警醒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世人看輕微 卻會討主歡喜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一點小事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使命不必在遠方</a:t>
            </a:r>
          </a:p>
          <a:p>
            <a:pPr algn="ctr">
              <a:buClrTx/>
              <a:buSzTx/>
              <a:buFontTx/>
            </a:pPr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47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異象也不遙遠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只願事事盡心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7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每步與主同行</a:t>
            </a:r>
          </a:p>
          <a:p>
            <a:pPr algn="ctr"/>
            <a:endParaRPr lang="zh-CN" sz="47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10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一點小事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1925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每寸光陰都珍惜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殷勤尋祂聲音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朝朝暮暮 在基督裏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234</Words>
  <Application>WPS 演示</Application>
  <PresentationFormat>On-screen Show (4:3)</PresentationFormat>
  <Paragraphs>46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《祢與我同在》專輯  詞曲：楊航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34</cp:revision>
  <dcterms:created xsi:type="dcterms:W3CDTF">2023-04-13T07:18:00Z</dcterms:created>
  <dcterms:modified xsi:type="dcterms:W3CDTF">2023-10-28T03:22:41Z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