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tags/tag9.xml" ContentType="application/vnd.openxmlformats-officedocument.presentationml.tag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sldIdLst>
    <p:sldId id="279" r:id="rId2"/>
    <p:sldId id="277" r:id="rId3"/>
    <p:sldId id="289" r:id="rId4"/>
    <p:sldId id="290" r:id="rId5"/>
    <p:sldId id="291" r:id="rId6"/>
    <p:sldId id="283" r:id="rId7"/>
    <p:sldId id="278" r:id="rId8"/>
    <p:sldId id="287" r:id="rId9"/>
  </p:sldIdLst>
  <p:sldSz cx="9144000" cy="6858000" type="screen4x3"/>
  <p:notesSz cx="6858000" cy="9144000"/>
  <p:custDataLst>
    <p:tags r:id="rId11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8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8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詞曲：歌風蒙悦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天路歷程</a:t>
            </a:r>
          </a:p>
        </p:txBody>
      </p:sp>
      <p:sp>
        <p:nvSpPr>
          <p:cNvPr id="7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天路歷程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836295"/>
            <a:ext cx="914908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喜樂是從祢而來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愁煩是因祢而去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唱一首歌來讚美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滿心歡喜得安慰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1a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11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天路歷程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盼望是從祢而來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重擔是因祢而去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世上一切皆虛空 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唯見主面得尊榮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1b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天路歷程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放一下切的顧慮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勝過一切的虛幻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天路歷程雖艱險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有祢相伴不孤單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2a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天路歷程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836295"/>
            <a:ext cx="914908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風雨不能阻擋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全心全意要仰望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高山不能阻礙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直奔天路永不改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2b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天路歷程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 啦 啦啦</a:t>
            </a:r>
          </a:p>
          <a:p>
            <a:pPr algn="ctr"/>
            <a:r>
              <a:rPr lang="en-US" altLang="zh-CN" sz="2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1</a:t>
            </a: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 啦 啦啦</a:t>
            </a:r>
          </a:p>
          <a:p>
            <a:pPr algn="ctr">
              <a:buClrTx/>
              <a:buSzTx/>
              <a:buFontTx/>
            </a:pPr>
            <a:endParaRPr lang="en-US" altLang="zh-CN" sz="2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</a:t>
            </a:r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啦啦</a:t>
            </a:r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</a:t>
            </a:r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</a:t>
            </a:r>
          </a:p>
          <a:p>
            <a:pPr algn="ctr"/>
            <a:endParaRPr lang="en-US" altLang="zh-CN" sz="2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</a:t>
            </a:r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啦啦</a:t>
            </a:r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</a:t>
            </a:r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</a:t>
            </a:r>
          </a:p>
          <a:p>
            <a:pPr algn="ctr"/>
            <a:endParaRPr lang="en-US" altLang="zh-CN" sz="2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(2</a:t>
            </a:r>
            <a:r>
              <a:rPr lang="en-US" alt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天路歷程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080" y="836930"/>
            <a:ext cx="9149080" cy="48514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走過當跑的路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守住所堅信的道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打過那美好的仗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有冠冕為我存留</a:t>
            </a:r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78689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[副歌即興]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天路歷程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7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2132965"/>
            <a:ext cx="9142730" cy="27489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高山不能阻礙</a:t>
            </a: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直奔天路永不改</a:t>
            </a:r>
          </a:p>
          <a:p>
            <a:pPr algn="ctr"/>
            <a:endParaRPr lang="en-US" altLang="zh-CN" sz="200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endParaRPr 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[結尾]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325</Words>
  <Application>WPS 演示</Application>
  <PresentationFormat>On-screen Show (4:3)</PresentationFormat>
  <Paragraphs>81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默认设计模板</vt:lpstr>
      <vt:lpstr>《祢與我同在》專輯  詞曲：歌風蒙悦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31</cp:revision>
  <dcterms:created xsi:type="dcterms:W3CDTF">2023-04-13T07:18:00Z</dcterms:created>
  <dcterms:modified xsi:type="dcterms:W3CDTF">2023-10-28T03:24:01Z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