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14" r:id="rId3"/>
    <p:sldId id="298" r:id="rId4"/>
    <p:sldId id="309" r:id="rId5"/>
    <p:sldId id="312" r:id="rId6"/>
    <p:sldId id="315" r:id="rId7"/>
    <p:sldId id="317" r:id="rId8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93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/>
          <p:nvPr>
            <p:ph type="ctrTitle"/>
          </p:nvPr>
        </p:nvSpPr>
        <p:spPr>
          <a:xfrm>
            <a:off x="0" y="3298190"/>
            <a:ext cx="9150350" cy="2412365"/>
          </a:xfrm>
        </p:spPr>
        <p:txBody>
          <a:bodyPr anchor="ctr" anchorCtr="0"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2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藍寶石、林婉容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2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詞：藍寶石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2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en-US" altLang="zh-CN" sz="3200">
                <a:solidFill>
                  <a:schemeClr val="bg1"/>
                </a:solidFill>
                <a:effectLst/>
                <a:latin typeface="Arial" panose="020B0604020202090204" pitchFamily="34" charset="0"/>
                <a:ea typeface="方正公文黑体" panose="02000500000000000000" charset="-122"/>
                <a:cs typeface="Arial" panose="020B0604020202090204" pitchFamily="34" charset="0"/>
                <a:sym typeface="汉仪铸字童年体简" panose="00020600040101010101" charset="-122"/>
              </a:rPr>
              <a:t>English Lyrics: Steven Ngai</a:t>
            </a:r>
            <a:endParaRPr lang="en-US" altLang="zh-CN" sz="3200">
              <a:solidFill>
                <a:schemeClr val="bg1"/>
              </a:solidFill>
              <a:effectLst/>
              <a:latin typeface="Arial" panose="020B0604020202090204" pitchFamily="34" charset="0"/>
              <a:ea typeface="方正公文黑体" panose="02000500000000000000" charset="-122"/>
              <a:cs typeface="Arial" panose="020B0604020202090204" pitchFamily="34" charset="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/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052830"/>
            <a:ext cx="9156700" cy="168021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>
              <a:lnSpc>
                <a:spcPct val="100000"/>
              </a:lnSpc>
            </a:pPr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神掌權</a:t>
            </a:r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  <a:p>
            <a:pPr algn="ctr">
              <a:lnSpc>
                <a:spcPct val="100000"/>
              </a:lnSpc>
            </a:pPr>
            <a:r>
              <a:rPr lang="en-US" altLang="zh-CN" sz="3200" b="1">
                <a:solidFill>
                  <a:schemeClr val="bg1"/>
                </a:solidFill>
                <a:effectLst/>
                <a:latin typeface="Arial Bold" panose="020B0604020202090204" charset="0"/>
                <a:ea typeface="方正公文黑体" panose="02000500000000000000" charset="-122"/>
                <a:cs typeface="Arial Bold" panose="020B0604020202090204" charset="0"/>
                <a:sym typeface="+mn-ea"/>
              </a:rPr>
              <a:t>OUR GOD REIGNS</a:t>
            </a:r>
            <a:endParaRPr lang="en-US" altLang="zh-CN" sz="3200" b="1">
              <a:solidFill>
                <a:schemeClr val="bg1"/>
              </a:solidFill>
              <a:effectLst/>
              <a:latin typeface="Arial Bold" panose="020B0604020202090204" charset="0"/>
              <a:ea typeface="方正公文黑体" panose="02000500000000000000" charset="-122"/>
              <a:cs typeface="Arial Bold" panose="020B0604020202090204" charset="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敬拜永活獨一的真神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All praise to the one eternal God,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榮耀在全地彰顯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永遠不改變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To Whom pow’r and strength belong, 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God Who does not change,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國度權柄能力歸給祂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Whose might through the universe is seen,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公義慈愛顯威嚴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亙古到永遠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Who is robed in majesty, age to age the same.</a:t>
            </a:r>
            <a:endParaRPr lang="en-US" altLang="zh-CN" sz="50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神掌權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神掌權到永遠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在天地之間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Our God reigns over all, from age to age.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立晨星鋪穹蒼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劃出地平線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Formed the earth, spread the skies,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Put the stars in place.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降恩雨賜豐年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海不越過界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  <a:buNone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Bounds the seas, bathes the fields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  <a:buNone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With His gracious rain. 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  <a:buNone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神掌權到永遠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None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Our God reigns, yes He reigns!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神掌權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神掌權到永遠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在天地之間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Our God reigns over all, from age to age,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 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造白晝管黑夜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寒暑不停歇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Governs seasons and times,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Rules the night and day,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施憐憫行拯救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向我們仰臉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None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Sheds His grace on the earth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  <a:buNone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And is strong to save.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  <a:buNone/>
            </a:pPr>
            <a:endParaRPr lang="en-US" altLang="zh-CN" sz="4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  <a:buNone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神掌權到永遠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None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Our God reigns, yes He reigns!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/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/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神掌權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140460"/>
            <a:ext cx="9154795" cy="41598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00000"/>
              </a:lnSpc>
            </a:pP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耶和華做王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世界堅定不動搖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Mighty is the Lord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Who has set the earth in place.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耶和華做王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地的四極都看見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And His rule transcends</a:t>
            </a: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Every nation, tongue, and race.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橋段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/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/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神掌權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2435225"/>
            <a:ext cx="9154795" cy="17646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6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神掌權</a:t>
            </a:r>
            <a:endParaRPr lang="zh-CN" altLang="en-US" sz="6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  <a:t>Our God reigns!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尾句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1002</Words>
  <Application>WPS 演示</Application>
  <PresentationFormat/>
  <Paragraphs>105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32" baseType="lpstr">
      <vt:lpstr>Arial</vt:lpstr>
      <vt:lpstr>宋体</vt:lpstr>
      <vt:lpstr>Wingdings</vt:lpstr>
      <vt:lpstr>汉仪书宋二KW</vt:lpstr>
      <vt:lpstr>方正公文黑体</vt:lpstr>
      <vt:lpstr>汉仪中黑KW</vt:lpstr>
      <vt:lpstr>汉仪铸字童年体简</vt:lpstr>
      <vt:lpstr>黑体</vt:lpstr>
      <vt:lpstr>楷体</vt:lpstr>
      <vt:lpstr>Arial Bold</vt:lpstr>
      <vt:lpstr>华文隶书</vt:lpstr>
      <vt:lpstr>微软雅黑</vt:lpstr>
      <vt:lpstr>汉仪旗黑</vt:lpstr>
      <vt:lpstr>宋体</vt:lpstr>
      <vt:lpstr>Arial Unicode MS</vt:lpstr>
      <vt:lpstr>Calibri</vt:lpstr>
      <vt:lpstr>Helvetica Neue</vt:lpstr>
      <vt:lpstr>苹方-简</vt:lpstr>
      <vt:lpstr>汉仪楷体KW</vt:lpstr>
      <vt:lpstr>报隶-简</vt:lpstr>
      <vt:lpstr>华文隶书</vt:lpstr>
      <vt:lpstr>方正公文黑体</vt:lpstr>
      <vt:lpstr>楷体</vt:lpstr>
      <vt:lpstr>汉仪铸字童年体简</vt:lpstr>
      <vt:lpstr>黑体</vt:lpstr>
      <vt:lpstr>默认设计模板</vt:lpstr>
      <vt:lpstr>《神掌權》專輯  曲：藍寶石、林婉容  詞：藍寶石  English Lyrics: Steven Ngai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54</cp:revision>
  <dcterms:created xsi:type="dcterms:W3CDTF">2025-11-11T15:19:51Z</dcterms:created>
  <dcterms:modified xsi:type="dcterms:W3CDTF">2025-11-11T15:19:51Z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