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312" r:id="rId3"/>
    <p:sldId id="317" r:id="rId4"/>
    <p:sldId id="318" r:id="rId5"/>
    <p:sldId id="319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1638" y="78"/>
      </p:cViewPr>
      <p:guideLst>
        <p:guide orient="horz" pos="2206"/>
        <p:guide pos="28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5165725"/>
            <a:ext cx="9150350" cy="1178560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en-US" altLang="zh-CN" sz="3200">
                <a:solidFill>
                  <a:schemeClr val="bg1"/>
                </a:solidFill>
                <a:effectLst/>
                <a:latin typeface="Arial" panose="020B0604020202090204" pitchFamily="34" charset="0"/>
                <a:ea typeface="方正公文黑体" panose="02000500000000000000" charset="-122"/>
                <a:cs typeface="Arial" panose="020B0604020202090204" pitchFamily="34" charset="0"/>
                <a:sym typeface="汉仪铸字童年体简" panose="00020600040101010101" charset="-122"/>
              </a:rPr>
              <a:t>English Lyrics: Steven Ngai</a:t>
            </a:r>
            <a:br>
              <a:rPr lang="en-US" altLang="zh-CN" sz="3200">
                <a:solidFill>
                  <a:schemeClr val="bg1"/>
                </a:solidFill>
                <a:effectLst/>
                <a:latin typeface="Arial" panose="020B0604020202090204" pitchFamily="34" charset="0"/>
                <a:ea typeface="方正公文黑体" panose="02000500000000000000" charset="-122"/>
                <a:cs typeface="Arial" panose="020B0604020202090204" pitchFamily="34" charset="0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有福的人</a:t>
            </a:r>
          </a:p>
          <a:p>
            <a:pPr algn="ctr"/>
            <a:r>
              <a:rPr lang="en-US" altLang="zh-CN" sz="3200" b="1">
                <a:solidFill>
                  <a:schemeClr val="bg1"/>
                </a:solidFill>
                <a:effectLst/>
                <a:latin typeface="Arial Bold" panose="020B0604020202090204" charset="0"/>
                <a:ea typeface="方正公文黑体" panose="02000500000000000000" charset="-122"/>
                <a:cs typeface="Arial Bold" panose="020B0604020202090204" charset="0"/>
                <a:sym typeface="+mn-ea"/>
              </a:rPr>
              <a:t>THE BEATITUDES</a:t>
            </a:r>
            <a:endParaRPr lang="en-US" altLang="zh-CN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  <a:p>
            <a:pPr algn="ctr"/>
            <a:endParaRPr lang="en-US" altLang="zh-CN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有福的人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虛心的人有福了</a:t>
            </a:r>
          </a:p>
          <a:p>
            <a:pPr algn="ctr">
              <a:lnSpc>
                <a:spcPct val="70000"/>
              </a:lnSpc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Blest are those whose spirit is poor, 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因為天國是他們的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For their home is the realm of heaven.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哀慟的人有福了</a:t>
            </a:r>
          </a:p>
          <a:p>
            <a:pPr algn="ctr">
              <a:lnSpc>
                <a:spcPct val="70000"/>
              </a:lnSpc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Blest are the sinners who mourn，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因為他們必得安慰</a:t>
            </a:r>
          </a:p>
          <a:p>
            <a:pPr algn="ctr">
              <a:lnSpc>
                <a:spcPct val="70000"/>
              </a:lnSpc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For, repenting, they’ll be consoled.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有福的人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</a:pP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溫柔的人有福了</a:t>
            </a:r>
          </a:p>
          <a:p>
            <a:pPr algn="ctr">
              <a:lnSpc>
                <a:spcPct val="70000"/>
              </a:lnSpc>
            </a:pPr>
            <a:r>
              <a:rPr lang="en-US" altLang="zh-CN" sz="3200" dirty="0" err="1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Blessèd</a:t>
            </a: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 are those who are meek,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因為他們必承受地土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For the kingdoms of Earth they’ll inherit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. 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飢渴慕義的人有福了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And </a:t>
            </a:r>
            <a:r>
              <a:rPr lang="en-US" altLang="zh-CN" sz="3200" dirty="0" err="1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blessèd</a:t>
            </a: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 are those craving righteousness,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因為他們必得飽足</a:t>
            </a:r>
          </a:p>
          <a:p>
            <a:pPr algn="ctr">
              <a:lnSpc>
                <a:spcPct val="70000"/>
              </a:lnSpc>
            </a:pP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For the hungry will be made full.</a:t>
            </a:r>
            <a:endParaRPr lang="en-US" alt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有福的人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憐恤人的人有福了</a:t>
            </a:r>
          </a:p>
          <a:p>
            <a:pPr algn="ctr">
              <a:lnSpc>
                <a:spcPct val="70000"/>
              </a:lnSpc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Blessèd are the ones with pure hearts,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因為他們必蒙憐恤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For unburdened, they will see God.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清心的人有福了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Blessèd are those who forgive,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因為他們必得見神</a:t>
            </a:r>
          </a:p>
          <a:p>
            <a:pPr algn="ctr">
              <a:lnSpc>
                <a:spcPct val="70000"/>
              </a:lnSpc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For to them is forgiveness shown.</a:t>
            </a:r>
            <a:endParaRPr lang="en-US" alt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有福的人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</a:pPr>
            <a:endParaRPr lang="zh-CN" altLang="en-US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使人和睦的人有福了</a:t>
            </a:r>
          </a:p>
          <a:p>
            <a:pPr algn="ctr">
              <a:lnSpc>
                <a:spcPct val="70000"/>
              </a:lnSpc>
            </a:pP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And </a:t>
            </a:r>
            <a:r>
              <a:rPr lang="en-US" altLang="zh-CN" sz="3200" dirty="0" err="1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blessèd</a:t>
            </a: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 are those who make peace,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en-US" altLang="zh-CN" sz="4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因為他們必稱為神的兒子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For they’ll be renowned as 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God’s sons and daughters.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為義受逼迫的人有福了</a:t>
            </a:r>
          </a:p>
          <a:p>
            <a:pPr algn="ctr">
              <a:lnSpc>
                <a:spcPct val="70000"/>
              </a:lnSpc>
            </a:pP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And </a:t>
            </a:r>
            <a:r>
              <a:rPr lang="en-US" altLang="zh-CN" sz="3200" dirty="0" err="1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blessèd</a:t>
            </a: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 are the ones whom men persecute,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因為天國是他們的</a:t>
            </a:r>
          </a:p>
          <a:p>
            <a:pPr algn="ctr">
              <a:lnSpc>
                <a:spcPct val="70000"/>
              </a:lnSpc>
            </a:pP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For the heavenly realm’s their home.</a:t>
            </a:r>
          </a:p>
          <a:p>
            <a:pPr algn="ctr">
              <a:lnSpc>
                <a:spcPct val="110000"/>
              </a:lnSpc>
            </a:pPr>
            <a:endParaRPr lang="zh-CN" altLang="en-US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358</Words>
  <Application>Microsoft Office PowerPoint</Application>
  <PresentationFormat>On-screen Show (4:3)</PresentationFormat>
  <Paragraphs>65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黑体</vt:lpstr>
      <vt:lpstr>华文隶书</vt:lpstr>
      <vt:lpstr>方正公文黑体</vt:lpstr>
      <vt:lpstr>Arial</vt:lpstr>
      <vt:lpstr>Arial Bold</vt:lpstr>
      <vt:lpstr>Calibri</vt:lpstr>
      <vt:lpstr>默认设计模板</vt:lpstr>
      <vt:lpstr>《神掌權》專輯  詞、曲：林婉容  English Lyrics: Steven Ngai 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58</cp:revision>
  <dcterms:created xsi:type="dcterms:W3CDTF">2025-11-11T17:22:23Z</dcterms:created>
  <dcterms:modified xsi:type="dcterms:W3CDTF">2025-11-17T23:50:33Z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