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79" r:id="rId2"/>
    <p:sldId id="298" r:id="rId3"/>
    <p:sldId id="314" r:id="rId4"/>
    <p:sldId id="309" r:id="rId5"/>
    <p:sldId id="315" r:id="rId6"/>
    <p:sldId id="316" r:id="rId7"/>
    <p:sldId id="322" r:id="rId8"/>
    <p:sldId id="323" r:id="rId9"/>
    <p:sldId id="319" r:id="rId10"/>
    <p:sldId id="313" r:id="rId11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1638" y="78"/>
      </p:cViewPr>
      <p:guideLst>
        <p:guide orient="horz" pos="2206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5793105"/>
            <a:ext cx="9150350" cy="551180"/>
          </a:xfrm>
        </p:spPr>
        <p:txBody>
          <a:bodyPr anchor="ctr" anchorCtr="0"/>
          <a:lstStyle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神掌權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詞、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English Lyrics: Steven Ngai</a:t>
            </a:r>
            <a:b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有什麼更幸福</a:t>
            </a:r>
          </a:p>
          <a:p>
            <a:pPr algn="ctr"/>
            <a:r>
              <a:rPr lang="en-US" altLang="zh-CN" sz="3200" b="1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+mn-ea"/>
              </a:rPr>
              <a:t>IN YOU MY JOY'S COMPLETE</a:t>
            </a:r>
            <a:endParaRPr lang="en-US" altLang="zh-CN" sz="7000" b="1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  <a:p>
            <a:pPr algn="ctr"/>
            <a:endParaRPr lang="en-US" altLang="zh-CN" sz="7000" b="1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有什麼更幸福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790575"/>
            <a:ext cx="9154795" cy="5088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宣告這是神悅納人的禧年</a:t>
            </a:r>
          </a:p>
          <a:p>
            <a:pPr algn="ctr">
              <a:lnSpc>
                <a:spcPct val="10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Christ has paid the price for my life; now I’m free!</a:t>
            </a:r>
          </a:p>
          <a:p>
            <a:pPr algn="ctr">
              <a:lnSpc>
                <a:spcPct val="23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230000"/>
              </a:lnSpc>
            </a:pP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尾句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1692275" y="1945005"/>
            <a:ext cx="3037205" cy="3663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有什麼更幸福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每當我小坐在祢的腳前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When I sit before Your feet, adoring, 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每當我沈浸於祢的聖言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When I see the radiance of your glory,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有什麼更幸福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有什麽更滿足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In You my joy’s complete!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Lord, You are all I need!</a:t>
            </a:r>
          </a:p>
          <a:p>
            <a:pPr algn="ctr">
              <a:lnSpc>
                <a:spcPct val="15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有什麼更幸福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每當我開口向祢吐真言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When I come to You for consolation,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r>
              <a:rPr lang="en-US" altLang="zh-CN" sz="48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每當我飛舞在祢寶座前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When I dance for You in celebration,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有什麼更幸福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有什麽更滿足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In You my joy’s complete!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Lord, You are all I need!</a:t>
            </a:r>
          </a:p>
          <a:p>
            <a:pPr algn="ctr">
              <a:lnSpc>
                <a:spcPct val="15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有什麼更幸福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404495"/>
            <a:ext cx="9154795" cy="547497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喔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罪債已經還清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帕子已經挪去</a:t>
            </a:r>
          </a:p>
          <a:p>
            <a:pPr algn="ctr">
              <a:lnSpc>
                <a:spcPct val="7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The pow’r of sin is broken, </a:t>
            </a:r>
          </a:p>
          <a:p>
            <a:pPr algn="ctr">
              <a:lnSpc>
                <a:spcPct val="7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Heaven’s door is open.</a:t>
            </a:r>
          </a:p>
          <a:p>
            <a:pPr algn="ctr">
              <a:lnSpc>
                <a:spcPct val="70000"/>
              </a:lnSpc>
            </a:pPr>
            <a:r>
              <a:rPr lang="en-US" altLang="zh-CN" sz="48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en-US" altLang="zh-CN" sz="4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我已告別黑暗進入屬天光明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7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Out of night into the light, at last I can see!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喔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幔子已經裂開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天門已經打開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The curtain’s torn forever, 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God and man together.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宣告這是神悅納人的禧年</a:t>
            </a:r>
          </a:p>
          <a:p>
            <a:pPr algn="ctr">
              <a:lnSpc>
                <a:spcPct val="7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Christ has paid the price for my life; now I’m free!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有什麼更幸福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每當我轉眼注視祢榮面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When I read Your word with dedication, 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每當我宣告祢應許不變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When I tell Your goodness to the nations,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有什麼更幸福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有什麽更滿足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In You my joy’s complete!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Lord, You are all I need!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有什麼更幸福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每當我選擇信靠而順服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When I’ve put my trust in what You’re saying,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r>
              <a:rPr lang="en-US" altLang="zh-CN" sz="48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每當我因愛而成為祝福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When I have committed to obeying,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有什麼更幸福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有什麽更滿足</a:t>
            </a:r>
          </a:p>
          <a:p>
            <a:pPr algn="ctr">
              <a:lnSpc>
                <a:spcPct val="7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In You my joy’s complete!</a:t>
            </a:r>
          </a:p>
          <a:p>
            <a:pPr algn="ctr">
              <a:lnSpc>
                <a:spcPct val="7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Lord, You are all I need!</a:t>
            </a:r>
          </a:p>
          <a:p>
            <a:pPr algn="ctr">
              <a:lnSpc>
                <a:spcPct val="150000"/>
              </a:lnSpc>
            </a:pP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有什麼更幸福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404495"/>
            <a:ext cx="9154795" cy="547497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喔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罪債已經還清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帕子已經挪去</a:t>
            </a:r>
          </a:p>
          <a:p>
            <a:pPr algn="ctr">
              <a:lnSpc>
                <a:spcPct val="7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The pow’r of sin is broken, </a:t>
            </a:r>
          </a:p>
          <a:p>
            <a:pPr algn="ctr">
              <a:lnSpc>
                <a:spcPct val="7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Heaven’s door is open.</a:t>
            </a:r>
          </a:p>
          <a:p>
            <a:pPr algn="ctr">
              <a:lnSpc>
                <a:spcPct val="70000"/>
              </a:lnSpc>
            </a:pPr>
            <a:r>
              <a:rPr lang="en-US" altLang="zh-CN" sz="48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en-US" altLang="zh-CN" sz="4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我已告別黑暗進入屬天光明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7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Out of night into the light, at last I can see!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喔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幔子已經裂開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天門已經打開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The curtain’s torn forever, 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God and man together.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宣告這是神悅納人的禧年</a:t>
            </a:r>
          </a:p>
          <a:p>
            <a:pPr algn="ctr">
              <a:lnSpc>
                <a:spcPct val="7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Christ has paid the price for my life; now I’m free!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有什麼更幸福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7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404495"/>
            <a:ext cx="9154795" cy="547497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罪債已經還清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帕子已經挪去</a:t>
            </a:r>
          </a:p>
          <a:p>
            <a:pPr algn="ctr">
              <a:lnSpc>
                <a:spcPct val="7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Pow’r of sin is broken, </a:t>
            </a:r>
          </a:p>
          <a:p>
            <a:pPr algn="ctr">
              <a:lnSpc>
                <a:spcPct val="7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Heaven’s door is open.</a:t>
            </a:r>
          </a:p>
          <a:p>
            <a:pPr algn="ctr">
              <a:lnSpc>
                <a:spcPct val="70000"/>
              </a:lnSpc>
            </a:pPr>
            <a:r>
              <a:rPr lang="en-US" altLang="zh-CN" sz="48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en-US" altLang="zh-CN" sz="4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我已告別黑暗進入屬天光明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7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Out of night into the light, at last I can see!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喔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幔子已經裂開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天門已經打開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The curtain’s torn forever, 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God and man together.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宣告這是神悅納人的禧年</a:t>
            </a:r>
          </a:p>
          <a:p>
            <a:pPr algn="ctr">
              <a:lnSpc>
                <a:spcPct val="7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Christ has paid the price for my life; now I’m free!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有什麼更幸福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8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592455"/>
            <a:ext cx="9154795" cy="52870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如今活著的不再是我</a:t>
            </a:r>
          </a:p>
          <a:p>
            <a:pPr algn="ctr">
              <a:lnSpc>
                <a:spcPct val="7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From the old comes a new creation;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endParaRPr lang="en-US" altLang="zh-CN" sz="44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endParaRPr lang="zh-CN" sz="2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基督在我裏面活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7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Now the one who lives is Christ!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endParaRPr lang="en-US" altLang="zh-CN" sz="44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舊人脫去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心意更新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Heart and mind are in transformation;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en-US" altLang="zh-CN" sz="44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endParaRPr lang="zh-CN" sz="2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生命重新有了意義</a:t>
            </a:r>
          </a:p>
          <a:p>
            <a:pPr algn="ctr">
              <a:lnSpc>
                <a:spcPct val="7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To my Lord I devote my life!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橋段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855</Words>
  <Application>Microsoft Office PowerPoint</Application>
  <PresentationFormat>On-screen Show (4:3)</PresentationFormat>
  <Paragraphs>147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黑体</vt:lpstr>
      <vt:lpstr>华文隶书</vt:lpstr>
      <vt:lpstr>方正公文黑体</vt:lpstr>
      <vt:lpstr>Arial</vt:lpstr>
      <vt:lpstr>Calibri</vt:lpstr>
      <vt:lpstr>默认设计模板</vt:lpstr>
      <vt:lpstr>《神掌權》專輯  詞、曲：林婉容  English Lyrics: Steven Ngai   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55</cp:revision>
  <dcterms:created xsi:type="dcterms:W3CDTF">2025-11-11T15:43:52Z</dcterms:created>
  <dcterms:modified xsi:type="dcterms:W3CDTF">2025-11-17T23:45:02Z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FC17D9D53E2446AFAA3B231C385A6FFD_12</vt:lpwstr>
  </property>
</Properties>
</file>