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6" r:id="rId2"/>
    <p:sldId id="331" r:id="rId3"/>
    <p:sldId id="335" r:id="rId4"/>
    <p:sldId id="336" r:id="rId5"/>
    <p:sldId id="332" r:id="rId6"/>
    <p:sldId id="327" r:id="rId7"/>
    <p:sldId id="334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pPr lvl="0"/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396865"/>
            <a:ext cx="9150350" cy="94742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林婉容、張志豪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詞：林婉容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救主身邊我們再見</a:t>
            </a:r>
          </a:p>
          <a:p>
            <a:pPr algn="ctr"/>
            <a:r>
              <a:rPr lang="en-US" altLang="zh-CN" sz="2800" b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+mn-ea"/>
              </a:rPr>
              <a:t>WE'LL MEET AGAIN AT JESUS' SIDE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Rest in peace!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美好的仗你打過了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Faithful to the end of striving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,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當跑的路你跑盡了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Loyal soldier, bravely fighting, 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Rest in peace!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383FEB-B8C3-6D3A-A824-0E639143D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>
            <a:extLst>
              <a:ext uri="{FF2B5EF4-FFF2-40B4-BE49-F238E27FC236}">
                <a16:creationId xmlns:a16="http://schemas.microsoft.com/office/drawing/2014/main" id="{789CB71E-0156-EDC8-12F3-B405ADC124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>
            <a:extLst>
              <a:ext uri="{FF2B5EF4-FFF2-40B4-BE49-F238E27FC236}">
                <a16:creationId xmlns:a16="http://schemas.microsoft.com/office/drawing/2014/main" id="{48B84758-1AC8-93BF-358A-0B38C7FF4996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644727C-6767-2F37-17F4-01C32AE2B33F}"/>
              </a:ext>
            </a:extLst>
          </p:cNvPr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9F161A7-0A79-4CE8-60FB-D89620E38C32}"/>
              </a:ext>
            </a:extLst>
          </p:cNvPr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9B871C-DFCC-A3D4-379F-00C586BA38C0}"/>
              </a:ext>
            </a:extLst>
          </p:cNvPr>
          <p:cNvSpPr txBox="1"/>
          <p:nvPr/>
        </p:nvSpPr>
        <p:spPr>
          <a:xfrm>
            <a:off x="-10795" y="283845"/>
            <a:ext cx="9154795" cy="55956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當你再次睜開眼睛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Joyous will your eyes reopen,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/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你將得見祂的真體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And you’ll hear this greeting spoken: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迎接你赴筵席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“Good servant, join My feast</a:t>
            </a: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!”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864159B-477C-381E-C2F9-9E30AE4E1CAA}"/>
              </a:ext>
            </a:extLst>
          </p:cNvPr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88956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A3290F-66E8-BBCC-5F0A-93DCA6E45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>
            <a:extLst>
              <a:ext uri="{FF2B5EF4-FFF2-40B4-BE49-F238E27FC236}">
                <a16:creationId xmlns:a16="http://schemas.microsoft.com/office/drawing/2014/main" id="{8541255E-18C6-04C0-61A8-A252539FD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>
            <a:extLst>
              <a:ext uri="{FF2B5EF4-FFF2-40B4-BE49-F238E27FC236}">
                <a16:creationId xmlns:a16="http://schemas.microsoft.com/office/drawing/2014/main" id="{FBF153D5-727C-02AE-3D97-CF387CD0C2B3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E90D51D-6E74-428C-6F52-A83A9D1A9850}"/>
              </a:ext>
            </a:extLst>
          </p:cNvPr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4898B01-0DBF-1433-DB31-C1C90C8751FA}"/>
              </a:ext>
            </a:extLst>
          </p:cNvPr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6EA6B8-1655-7A28-BE16-ABCD53AAB52D}"/>
              </a:ext>
            </a:extLst>
          </p:cNvPr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吧</a:t>
            </a:r>
          </a:p>
          <a:p>
            <a:pPr algn="ctr">
              <a:lnSpc>
                <a:spcPct val="80000"/>
              </a:lnSpc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Have no fear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!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我會像你穿戴軍裝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Strong for God, I’ll stand courageous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我會像你靠主剛强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In the battle of the ages. 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放心吧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Have no fear!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DA72CA9-2F27-5EC7-16CD-0C3E1E7BFCDE}"/>
              </a:ext>
            </a:extLst>
          </p:cNvPr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242992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當回家的呼聲響起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In that day, with trumpet blasting,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我們都要換上新衣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We’ll be changed to everlasting,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在空中與主相遇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And meet the Lord in the air!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救主身邊我們再見</a:t>
            </a: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We’ll meet again at Jesus’ side.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那是何等美好 永遠的家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What a glorious kingdom that will be!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眼所未見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耳不曾聽見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What He’s readied, no man</a:t>
            </a: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’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s heard or seen,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人心無法想象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No human heart conceived! </a:t>
            </a: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altLang="en-US" sz="2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/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救主身邊我們再見</a:t>
            </a: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We’ll meet again at Jesus’ side.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2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那裏沒有疼痛 哭泣 悲傷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When He’s conquered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A</a:t>
            </a:r>
            <a:r>
              <a:rPr lang="en-US" altLang="zh-CN" sz="3200" noProof="0" dirty="0" err="1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ll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 sorrow, death, and pain.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2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光明璀璨 無盡的榮耀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We’ll rejoice for the old</a:t>
            </a:r>
            <a:r>
              <a:rPr lang="en-US" altLang="zh-CN" sz="3200" dirty="0">
                <a:solidFill>
                  <a:schemeClr val="bg1"/>
                </a:solidFill>
                <a:ea typeface="汉仪中黑KW" panose="00020600040101010101" charset="-122"/>
                <a:cs typeface="+mn-lt"/>
                <a:sym typeface="汉仪铸字童年体简" charset="-122"/>
              </a:rPr>
              <a:t>’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s passed away,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2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我們相約歡聚歌唱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Joining voices in thanks and praise.</a:t>
            </a: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515</Words>
  <Application>Microsoft Office PowerPoint</Application>
  <PresentationFormat>On-screen Show (4:3)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黑体</vt:lpstr>
      <vt:lpstr>华文隶书</vt:lpstr>
      <vt:lpstr>方正公文黑体</vt:lpstr>
      <vt:lpstr>汉仪中黑KW</vt:lpstr>
      <vt:lpstr>Arial</vt:lpstr>
      <vt:lpstr>Calibri</vt:lpstr>
      <vt:lpstr>默认设计模板</vt:lpstr>
      <vt:lpstr>《神掌權》專輯  曲：林婉容、張志豪  詞：林婉容  English Lyrics: Steven Ngai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110</cp:revision>
  <dcterms:created xsi:type="dcterms:W3CDTF">2025-11-11T18:35:20Z</dcterms:created>
  <dcterms:modified xsi:type="dcterms:W3CDTF">2025-11-19T07:11:41Z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