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18" r:id="rId3"/>
    <p:sldId id="319" r:id="rId4"/>
    <p:sldId id="320" r:id="rId5"/>
    <p:sldId id="321" r:id="rId6"/>
    <p:sldId id="324" r:id="rId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/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/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/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5387340"/>
            <a:ext cx="9150350" cy="956945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鄧凱琳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English Lyrics: Steven Ngai</a:t>
            </a:r>
            <a:br>
              <a:rPr lang="zh-CN" altLang="en-US" sz="35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抬頭仰望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r>
              <a:rPr lang="en-US" altLang="zh-CN" sz="3200" b="1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+mn-ea"/>
              </a:rPr>
              <a:t>TO YOU I LIFT MY EYES</a:t>
            </a:r>
            <a:endParaRPr lang="en-US" altLang="zh-CN" sz="7000" b="1">
              <a:solidFill>
                <a:schemeClr val="bg1"/>
              </a:solidFill>
              <a:effectLst/>
              <a:latin typeface="Arial Bold" panose="020B0604020202090204" charset="0"/>
              <a:ea typeface="方正公文黑体" panose="02000500000000000000" charset="-122"/>
              <a:cs typeface="Arial Bold" panose="020B0604020202090204" charset="0"/>
              <a:sym typeface="+mn-ea"/>
            </a:endParaRP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抬頭仰望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當我孤單的時候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In the times I feel alone,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我要抬頭仰望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To You I lift my eyes.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祢完全的愛撫平我的心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Your love relieves the aching in my soul.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抬頭仰望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當我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懼怕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的時候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In the times I am afraid,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我要抬頭仰望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Your love defeats my fright.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祢與我同行永不離棄我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As long as I have You I’m not alone.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抬頭仰望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我要唱哈利路亞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Be exalted o’er the heavens!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祢崇高過於諸天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Hallelujah! You are King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 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在洪水泛濫之時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And You reign forever,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主祢仍然掌權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Enthroned above the flood!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抬頭仰望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我投靠祢翅膀下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I will never be ashamed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依靠祢必不羞愧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To seek refuge in Your wings.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全心信靠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Oh Lord, lead me!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我堅定於祢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I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汉仪中黑KW" panose="00020600040101010101" charset="-122"/>
                <a:cs typeface="+mn-lt"/>
                <a:sym typeface="汉仪铸字童年体简" charset="-122"/>
              </a:rPr>
              <a:t> look to You above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汉仪中黑KW" panose="00020600040101010101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WPS 演示</Application>
  <PresentationFormat/>
  <Paragraphs>90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33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Arial Bold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Wingdings</vt:lpstr>
      <vt:lpstr>+中文正文</vt:lpstr>
      <vt:lpstr>默认设计模板</vt:lpstr>
      <vt:lpstr>《神掌權》專輯  詞、曲：鄧凱琳  English Lyrics: Steven Ngai  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75</cp:revision>
  <dcterms:created xsi:type="dcterms:W3CDTF">2025-11-11T17:54:32Z</dcterms:created>
  <dcterms:modified xsi:type="dcterms:W3CDTF">2025-11-11T17:54:32Z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